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8" r:id="rId20"/>
    <p:sldId id="270" r:id="rId21"/>
    <p:sldId id="271" r:id="rId22"/>
    <p:sldId id="272" r:id="rId23"/>
    <p:sldId id="273" r:id="rId24"/>
    <p:sldId id="279" r:id="rId25"/>
    <p:sldId id="280" r:id="rId26"/>
    <p:sldId id="281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E1B"/>
    <a:srgbClr val="33C6BD"/>
    <a:srgbClr val="FF0000"/>
    <a:srgbClr val="CC66FF"/>
    <a:srgbClr val="FF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33" autoAdjust="0"/>
  </p:normalViewPr>
  <p:slideViewPr>
    <p:cSldViewPr snapToGrid="0">
      <p:cViewPr varScale="1">
        <p:scale>
          <a:sx n="80" d="100"/>
          <a:sy n="80" d="100"/>
        </p:scale>
        <p:origin x="739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823B2-1888-4E67-BBD4-74FF7064D2F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0969EE-62A7-4B50-BDFA-76C2ABECC589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Give yourself time</a:t>
          </a:r>
        </a:p>
      </dgm:t>
    </dgm:pt>
    <dgm:pt modelId="{797F51C9-6D65-4852-A940-578A390A7A46}" type="parTrans" cxnId="{FDB59765-4997-4100-B892-62BB9382EF6A}">
      <dgm:prSet/>
      <dgm:spPr/>
      <dgm:t>
        <a:bodyPr/>
        <a:lstStyle/>
        <a:p>
          <a:endParaRPr lang="en-GB"/>
        </a:p>
      </dgm:t>
    </dgm:pt>
    <dgm:pt modelId="{8E101B63-11B1-480C-9022-D0891D54A64F}" type="sibTrans" cxnId="{FDB59765-4997-4100-B892-62BB9382EF6A}">
      <dgm:prSet/>
      <dgm:spPr/>
      <dgm:t>
        <a:bodyPr/>
        <a:lstStyle/>
        <a:p>
          <a:endParaRPr lang="en-GB"/>
        </a:p>
      </dgm:t>
    </dgm:pt>
    <dgm:pt modelId="{D2397FF3-0BC1-4F51-B184-513E00D0689B}">
      <dgm:prSet phldrT="[Text]" custT="1"/>
      <dgm:spPr/>
      <dgm:t>
        <a:bodyPr/>
        <a:lstStyle/>
        <a:p>
          <a:r>
            <a:rPr lang="en-GB" sz="2000" dirty="0"/>
            <a:t>It takes time to accept what has happened and to learn to live with the new changes.</a:t>
          </a:r>
        </a:p>
      </dgm:t>
    </dgm:pt>
    <dgm:pt modelId="{B40180B4-C29E-4B67-A998-E8272100532E}" type="parTrans" cxnId="{AFDD7B1E-2CCB-4F07-80D8-EE0999AFD071}">
      <dgm:prSet/>
      <dgm:spPr/>
      <dgm:t>
        <a:bodyPr/>
        <a:lstStyle/>
        <a:p>
          <a:endParaRPr lang="en-GB"/>
        </a:p>
      </dgm:t>
    </dgm:pt>
    <dgm:pt modelId="{5ADE91C9-9F66-4E1D-A34B-31CFC4EA8FD2}" type="sibTrans" cxnId="{AFDD7B1E-2CCB-4F07-80D8-EE0999AFD071}">
      <dgm:prSet/>
      <dgm:spPr/>
      <dgm:t>
        <a:bodyPr/>
        <a:lstStyle/>
        <a:p>
          <a:endParaRPr lang="en-GB"/>
        </a:p>
      </dgm:t>
    </dgm:pt>
    <dgm:pt modelId="{5854163D-13B2-4B82-ACC6-D54FD8C8255C}">
      <dgm:prSet phldrT="[Text]" custT="1"/>
      <dgm:spPr/>
      <dgm:t>
        <a:bodyPr/>
        <a:lstStyle/>
        <a:p>
          <a:r>
            <a:rPr lang="en-GB" sz="2000" dirty="0"/>
            <a:t>It is better to face the reality of what happened rather than wondering about what might have happened. </a:t>
          </a:r>
        </a:p>
      </dgm:t>
    </dgm:pt>
    <dgm:pt modelId="{47CB43F3-61EF-42BC-8811-E6E48628BB1A}" type="parTrans" cxnId="{62D38B27-3792-4629-B559-1B9817DEC940}">
      <dgm:prSet/>
      <dgm:spPr/>
      <dgm:t>
        <a:bodyPr/>
        <a:lstStyle/>
        <a:p>
          <a:endParaRPr lang="en-GB"/>
        </a:p>
      </dgm:t>
    </dgm:pt>
    <dgm:pt modelId="{11174AEE-2003-4931-81B6-FE47EEA69760}" type="sibTrans" cxnId="{62D38B27-3792-4629-B559-1B9817DEC940}">
      <dgm:prSet/>
      <dgm:spPr/>
      <dgm:t>
        <a:bodyPr/>
        <a:lstStyle/>
        <a:p>
          <a:endParaRPr lang="en-GB"/>
        </a:p>
      </dgm:t>
    </dgm:pt>
    <dgm:pt modelId="{F5F21F3C-C7EA-4262-9F67-46C70420971B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Support Network</a:t>
          </a:r>
        </a:p>
      </dgm:t>
    </dgm:pt>
    <dgm:pt modelId="{36CBCC12-CB3E-4B65-9B00-9A45533732AA}" type="parTrans" cxnId="{BB2DDF58-20C4-4C6A-B566-F856754CFF0E}">
      <dgm:prSet/>
      <dgm:spPr/>
      <dgm:t>
        <a:bodyPr/>
        <a:lstStyle/>
        <a:p>
          <a:endParaRPr lang="en-GB"/>
        </a:p>
      </dgm:t>
    </dgm:pt>
    <dgm:pt modelId="{7FBE981D-BE39-47C3-A23D-2ECA7CBF0F93}" type="sibTrans" cxnId="{BB2DDF58-20C4-4C6A-B566-F856754CFF0E}">
      <dgm:prSet/>
      <dgm:spPr/>
      <dgm:t>
        <a:bodyPr/>
        <a:lstStyle/>
        <a:p>
          <a:endParaRPr lang="en-GB"/>
        </a:p>
      </dgm:t>
    </dgm:pt>
    <dgm:pt modelId="{94310FE1-BB64-4764-A215-56E8CA107B3E}">
      <dgm:prSet phldrT="[Text]" custT="1"/>
      <dgm:spPr/>
      <dgm:t>
        <a:bodyPr/>
        <a:lstStyle/>
        <a:p>
          <a:r>
            <a:rPr lang="en-GB" sz="2000" dirty="0"/>
            <a:t>If you go to funerals or memorial services </a:t>
          </a:r>
          <a:r>
            <a:rPr lang="en-GB" sz="2000"/>
            <a:t>it can </a:t>
          </a:r>
          <a:r>
            <a:rPr lang="en-GB" sz="2000" dirty="0"/>
            <a:t>help to spend time with others who have been through the same experience as you.</a:t>
          </a:r>
        </a:p>
      </dgm:t>
    </dgm:pt>
    <dgm:pt modelId="{EE265194-1848-4A64-A630-58B7508F0EFA}" type="parTrans" cxnId="{4E05AF06-D738-45E4-B41A-443705DE8C2E}">
      <dgm:prSet/>
      <dgm:spPr/>
      <dgm:t>
        <a:bodyPr/>
        <a:lstStyle/>
        <a:p>
          <a:endParaRPr lang="en-GB"/>
        </a:p>
      </dgm:t>
    </dgm:pt>
    <dgm:pt modelId="{ED693DA2-376D-403B-91A3-2B6B28C7A7DF}" type="sibTrans" cxnId="{4E05AF06-D738-45E4-B41A-443705DE8C2E}">
      <dgm:prSet/>
      <dgm:spPr/>
      <dgm:t>
        <a:bodyPr/>
        <a:lstStyle/>
        <a:p>
          <a:endParaRPr lang="en-GB"/>
        </a:p>
      </dgm:t>
    </dgm:pt>
    <dgm:pt modelId="{8F7973F9-7F47-42F4-9200-D2D77EC3FC71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Find out what happened</a:t>
          </a:r>
        </a:p>
      </dgm:t>
    </dgm:pt>
    <dgm:pt modelId="{8EEC01E7-6FD1-406B-A139-C65D6ED21112}" type="sibTrans" cxnId="{7CE1067D-D8C8-450A-9FCA-524983115DC7}">
      <dgm:prSet/>
      <dgm:spPr/>
      <dgm:t>
        <a:bodyPr/>
        <a:lstStyle/>
        <a:p>
          <a:endParaRPr lang="en-GB"/>
        </a:p>
      </dgm:t>
    </dgm:pt>
    <dgm:pt modelId="{4A877421-AA64-4762-8E69-EAF974AB0865}" type="parTrans" cxnId="{7CE1067D-D8C8-450A-9FCA-524983115DC7}">
      <dgm:prSet/>
      <dgm:spPr/>
      <dgm:t>
        <a:bodyPr/>
        <a:lstStyle/>
        <a:p>
          <a:endParaRPr lang="en-GB"/>
        </a:p>
      </dgm:t>
    </dgm:pt>
    <dgm:pt modelId="{D85C0332-2EF4-46DE-8C37-DBE7099A93AE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Ask for Support</a:t>
          </a:r>
        </a:p>
      </dgm:t>
    </dgm:pt>
    <dgm:pt modelId="{9DC52E5D-5C55-4E8D-875A-A78DDE53D18C}" type="parTrans" cxnId="{FC528A99-D65D-4298-B0DB-C6C8F7CEDAEC}">
      <dgm:prSet/>
      <dgm:spPr/>
      <dgm:t>
        <a:bodyPr/>
        <a:lstStyle/>
        <a:p>
          <a:endParaRPr lang="en-GB"/>
        </a:p>
      </dgm:t>
    </dgm:pt>
    <dgm:pt modelId="{5B1908F5-388F-46FE-BB7E-3B7298DCCFB1}" type="sibTrans" cxnId="{FC528A99-D65D-4298-B0DB-C6C8F7CEDAEC}">
      <dgm:prSet/>
      <dgm:spPr/>
      <dgm:t>
        <a:bodyPr/>
        <a:lstStyle/>
        <a:p>
          <a:endParaRPr lang="en-GB"/>
        </a:p>
      </dgm:t>
    </dgm:pt>
    <dgm:pt modelId="{49FB1FA5-F6B0-4A3E-A9AB-3CB15818E2C7}">
      <dgm:prSet phldrT="[Text]" custT="1"/>
      <dgm:spPr/>
      <dgm:t>
        <a:bodyPr/>
        <a:lstStyle/>
        <a:p>
          <a:r>
            <a:rPr lang="en-GB" sz="2000" dirty="0"/>
            <a:t>It can be a relief to talk about what happened.</a:t>
          </a:r>
        </a:p>
      </dgm:t>
    </dgm:pt>
    <dgm:pt modelId="{FCEDDFF0-7E52-4CE0-B255-50F4C5E602A4}" type="parTrans" cxnId="{13E6CBA9-A91C-49B9-967C-B7D8F566AC67}">
      <dgm:prSet/>
      <dgm:spPr/>
      <dgm:t>
        <a:bodyPr/>
        <a:lstStyle/>
        <a:p>
          <a:endParaRPr lang="en-GB"/>
        </a:p>
      </dgm:t>
    </dgm:pt>
    <dgm:pt modelId="{94474BB0-ECF3-4FF0-9526-8B1FA5407E5F}" type="sibTrans" cxnId="{13E6CBA9-A91C-49B9-967C-B7D8F566AC67}">
      <dgm:prSet/>
      <dgm:spPr/>
      <dgm:t>
        <a:bodyPr/>
        <a:lstStyle/>
        <a:p>
          <a:endParaRPr lang="en-GB"/>
        </a:p>
      </dgm:t>
    </dgm:pt>
    <dgm:pt modelId="{E9086493-E9BF-433A-93B9-19E98CA19A1B}">
      <dgm:prSet phldrT="[Text]" custT="1"/>
      <dgm:spPr/>
      <dgm:t>
        <a:bodyPr/>
        <a:lstStyle/>
        <a:p>
          <a:r>
            <a:rPr lang="en-GB" sz="2000" dirty="0"/>
            <a:t>You may need to ask your friends and family for the time to do this – at first they will probably not know what to say or do.</a:t>
          </a:r>
        </a:p>
      </dgm:t>
    </dgm:pt>
    <dgm:pt modelId="{56749780-DAF5-4927-AF3B-7BDFAB519572}" type="parTrans" cxnId="{B3815D61-E971-4B23-A885-AEBF5F2753D7}">
      <dgm:prSet/>
      <dgm:spPr/>
      <dgm:t>
        <a:bodyPr/>
        <a:lstStyle/>
        <a:p>
          <a:endParaRPr lang="en-GB"/>
        </a:p>
      </dgm:t>
    </dgm:pt>
    <dgm:pt modelId="{E446723D-1D50-4B40-B1F8-7B8104F8400E}" type="sibTrans" cxnId="{B3815D61-E971-4B23-A885-AEBF5F2753D7}">
      <dgm:prSet/>
      <dgm:spPr/>
      <dgm:t>
        <a:bodyPr/>
        <a:lstStyle/>
        <a:p>
          <a:endParaRPr lang="en-GB"/>
        </a:p>
      </dgm:t>
    </dgm:pt>
    <dgm:pt modelId="{984E3E04-7AF8-43A9-B1F6-4410925D265D}" type="pres">
      <dgm:prSet presAssocID="{E62823B2-1888-4E67-BBD4-74FF7064D2F4}" presName="Name0" presStyleCnt="0">
        <dgm:presLayoutVars>
          <dgm:dir/>
          <dgm:animLvl val="lvl"/>
          <dgm:resizeHandles val="exact"/>
        </dgm:presLayoutVars>
      </dgm:prSet>
      <dgm:spPr/>
    </dgm:pt>
    <dgm:pt modelId="{41BA97FB-7B83-462F-98C9-3640A75F199E}" type="pres">
      <dgm:prSet presAssocID="{750969EE-62A7-4B50-BDFA-76C2ABECC589}" presName="linNode" presStyleCnt="0"/>
      <dgm:spPr/>
    </dgm:pt>
    <dgm:pt modelId="{5F0C1226-5B20-4266-942D-9170C75EDD45}" type="pres">
      <dgm:prSet presAssocID="{750969EE-62A7-4B50-BDFA-76C2ABECC58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18960DF-4904-4EA2-834B-6F48C0EDB601}" type="pres">
      <dgm:prSet presAssocID="{750969EE-62A7-4B50-BDFA-76C2ABECC589}" presName="descendantText" presStyleLbl="alignAccFollowNode1" presStyleIdx="0" presStyleCnt="4">
        <dgm:presLayoutVars>
          <dgm:bulletEnabled val="1"/>
        </dgm:presLayoutVars>
      </dgm:prSet>
      <dgm:spPr/>
    </dgm:pt>
    <dgm:pt modelId="{C98C9269-1F05-4899-99F4-79E8AC0BF476}" type="pres">
      <dgm:prSet presAssocID="{8E101B63-11B1-480C-9022-D0891D54A64F}" presName="sp" presStyleCnt="0"/>
      <dgm:spPr/>
    </dgm:pt>
    <dgm:pt modelId="{71012635-9DD8-43ED-96FD-3BA29D0F6A0B}" type="pres">
      <dgm:prSet presAssocID="{8F7973F9-7F47-42F4-9200-D2D77EC3FC71}" presName="linNode" presStyleCnt="0"/>
      <dgm:spPr/>
    </dgm:pt>
    <dgm:pt modelId="{43FBFEDD-CCE3-49A7-BE6C-0EDBCE1F3DA6}" type="pres">
      <dgm:prSet presAssocID="{8F7973F9-7F47-42F4-9200-D2D77EC3FC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0D6E257-04FF-47E2-9A5D-8C320B76642F}" type="pres">
      <dgm:prSet presAssocID="{8F7973F9-7F47-42F4-9200-D2D77EC3FC71}" presName="descendantText" presStyleLbl="alignAccFollowNode1" presStyleIdx="1" presStyleCnt="4">
        <dgm:presLayoutVars>
          <dgm:bulletEnabled val="1"/>
        </dgm:presLayoutVars>
      </dgm:prSet>
      <dgm:spPr/>
    </dgm:pt>
    <dgm:pt modelId="{FD68A6B4-7E1A-4FCB-8FBF-A5E24AD68F3E}" type="pres">
      <dgm:prSet presAssocID="{8EEC01E7-6FD1-406B-A139-C65D6ED21112}" presName="sp" presStyleCnt="0"/>
      <dgm:spPr/>
    </dgm:pt>
    <dgm:pt modelId="{28F33551-2B20-4FD6-9E09-1715E5090256}" type="pres">
      <dgm:prSet presAssocID="{F5F21F3C-C7EA-4262-9F67-46C70420971B}" presName="linNode" presStyleCnt="0"/>
      <dgm:spPr/>
    </dgm:pt>
    <dgm:pt modelId="{E8BC9FE6-81ED-4EC1-901A-DD99D0FD3A1D}" type="pres">
      <dgm:prSet presAssocID="{F5F21F3C-C7EA-4262-9F67-46C70420971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14EE328-5125-4F32-8652-87CE7324B51B}" type="pres">
      <dgm:prSet presAssocID="{F5F21F3C-C7EA-4262-9F67-46C70420971B}" presName="descendantText" presStyleLbl="alignAccFollowNode1" presStyleIdx="2" presStyleCnt="4">
        <dgm:presLayoutVars>
          <dgm:bulletEnabled val="1"/>
        </dgm:presLayoutVars>
      </dgm:prSet>
      <dgm:spPr/>
    </dgm:pt>
    <dgm:pt modelId="{EB116DC9-D814-4400-95CA-7B81FFBF4A55}" type="pres">
      <dgm:prSet presAssocID="{7FBE981D-BE39-47C3-A23D-2ECA7CBF0F93}" presName="sp" presStyleCnt="0"/>
      <dgm:spPr/>
    </dgm:pt>
    <dgm:pt modelId="{2A16CC2D-A2AC-4C2E-8A40-A5465254DA13}" type="pres">
      <dgm:prSet presAssocID="{D85C0332-2EF4-46DE-8C37-DBE7099A93AE}" presName="linNode" presStyleCnt="0"/>
      <dgm:spPr/>
    </dgm:pt>
    <dgm:pt modelId="{6DD9A73B-6F05-4354-A246-8D1AD10480FB}" type="pres">
      <dgm:prSet presAssocID="{D85C0332-2EF4-46DE-8C37-DBE7099A93A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E2B4650-A337-4915-BE38-0DF764955D63}" type="pres">
      <dgm:prSet presAssocID="{D85C0332-2EF4-46DE-8C37-DBE7099A93A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43F6B05-11E8-4B4F-BB6A-8A837AA4F77B}" type="presOf" srcId="{D2397FF3-0BC1-4F51-B184-513E00D0689B}" destId="{318960DF-4904-4EA2-834B-6F48C0EDB601}" srcOrd="0" destOrd="0" presId="urn:microsoft.com/office/officeart/2005/8/layout/vList5"/>
    <dgm:cxn modelId="{4E05AF06-D738-45E4-B41A-443705DE8C2E}" srcId="{F5F21F3C-C7EA-4262-9F67-46C70420971B}" destId="{94310FE1-BB64-4764-A215-56E8CA107B3E}" srcOrd="0" destOrd="0" parTransId="{EE265194-1848-4A64-A630-58B7508F0EFA}" sibTransId="{ED693DA2-376D-403B-91A3-2B6B28C7A7DF}"/>
    <dgm:cxn modelId="{AFDD7B1E-2CCB-4F07-80D8-EE0999AFD071}" srcId="{750969EE-62A7-4B50-BDFA-76C2ABECC589}" destId="{D2397FF3-0BC1-4F51-B184-513E00D0689B}" srcOrd="0" destOrd="0" parTransId="{B40180B4-C29E-4B67-A998-E8272100532E}" sibTransId="{5ADE91C9-9F66-4E1D-A34B-31CFC4EA8FD2}"/>
    <dgm:cxn modelId="{62D38B27-3792-4629-B559-1B9817DEC940}" srcId="{8F7973F9-7F47-42F4-9200-D2D77EC3FC71}" destId="{5854163D-13B2-4B82-ACC6-D54FD8C8255C}" srcOrd="0" destOrd="0" parTransId="{47CB43F3-61EF-42BC-8811-E6E48628BB1A}" sibTransId="{11174AEE-2003-4931-81B6-FE47EEA69760}"/>
    <dgm:cxn modelId="{B3815D61-E971-4B23-A885-AEBF5F2753D7}" srcId="{D85C0332-2EF4-46DE-8C37-DBE7099A93AE}" destId="{E9086493-E9BF-433A-93B9-19E98CA19A1B}" srcOrd="1" destOrd="0" parTransId="{56749780-DAF5-4927-AF3B-7BDFAB519572}" sibTransId="{E446723D-1D50-4B40-B1F8-7B8104F8400E}"/>
    <dgm:cxn modelId="{A69FE463-55D1-4567-B5F6-81DADE820C42}" type="presOf" srcId="{8F7973F9-7F47-42F4-9200-D2D77EC3FC71}" destId="{43FBFEDD-CCE3-49A7-BE6C-0EDBCE1F3DA6}" srcOrd="0" destOrd="0" presId="urn:microsoft.com/office/officeart/2005/8/layout/vList5"/>
    <dgm:cxn modelId="{FDB59765-4997-4100-B892-62BB9382EF6A}" srcId="{E62823B2-1888-4E67-BBD4-74FF7064D2F4}" destId="{750969EE-62A7-4B50-BDFA-76C2ABECC589}" srcOrd="0" destOrd="0" parTransId="{797F51C9-6D65-4852-A940-578A390A7A46}" sibTransId="{8E101B63-11B1-480C-9022-D0891D54A64F}"/>
    <dgm:cxn modelId="{14228668-A4BD-422D-A54A-9A3E38B2E66E}" type="presOf" srcId="{49FB1FA5-F6B0-4A3E-A9AB-3CB15818E2C7}" destId="{FE2B4650-A337-4915-BE38-0DF764955D63}" srcOrd="0" destOrd="0" presId="urn:microsoft.com/office/officeart/2005/8/layout/vList5"/>
    <dgm:cxn modelId="{E05E846F-DDD2-4353-AE5D-FBA5C411FC40}" type="presOf" srcId="{E62823B2-1888-4E67-BBD4-74FF7064D2F4}" destId="{984E3E04-7AF8-43A9-B1F6-4410925D265D}" srcOrd="0" destOrd="0" presId="urn:microsoft.com/office/officeart/2005/8/layout/vList5"/>
    <dgm:cxn modelId="{BB2DDF58-20C4-4C6A-B566-F856754CFF0E}" srcId="{E62823B2-1888-4E67-BBD4-74FF7064D2F4}" destId="{F5F21F3C-C7EA-4262-9F67-46C70420971B}" srcOrd="2" destOrd="0" parTransId="{36CBCC12-CB3E-4B65-9B00-9A45533732AA}" sibTransId="{7FBE981D-BE39-47C3-A23D-2ECA7CBF0F93}"/>
    <dgm:cxn modelId="{7CE1067D-D8C8-450A-9FCA-524983115DC7}" srcId="{E62823B2-1888-4E67-BBD4-74FF7064D2F4}" destId="{8F7973F9-7F47-42F4-9200-D2D77EC3FC71}" srcOrd="1" destOrd="0" parTransId="{4A877421-AA64-4762-8E69-EAF974AB0865}" sibTransId="{8EEC01E7-6FD1-406B-A139-C65D6ED21112}"/>
    <dgm:cxn modelId="{71B72493-525C-4BDC-9476-EE009776D599}" type="presOf" srcId="{E9086493-E9BF-433A-93B9-19E98CA19A1B}" destId="{FE2B4650-A337-4915-BE38-0DF764955D63}" srcOrd="0" destOrd="1" presId="urn:microsoft.com/office/officeart/2005/8/layout/vList5"/>
    <dgm:cxn modelId="{86073396-BD3F-4145-B74C-8D4EDDEB05B1}" type="presOf" srcId="{5854163D-13B2-4B82-ACC6-D54FD8C8255C}" destId="{E0D6E257-04FF-47E2-9A5D-8C320B76642F}" srcOrd="0" destOrd="0" presId="urn:microsoft.com/office/officeart/2005/8/layout/vList5"/>
    <dgm:cxn modelId="{FC528A99-D65D-4298-B0DB-C6C8F7CEDAEC}" srcId="{E62823B2-1888-4E67-BBD4-74FF7064D2F4}" destId="{D85C0332-2EF4-46DE-8C37-DBE7099A93AE}" srcOrd="3" destOrd="0" parTransId="{9DC52E5D-5C55-4E8D-875A-A78DDE53D18C}" sibTransId="{5B1908F5-388F-46FE-BB7E-3B7298DCCFB1}"/>
    <dgm:cxn modelId="{13E6CBA9-A91C-49B9-967C-B7D8F566AC67}" srcId="{D85C0332-2EF4-46DE-8C37-DBE7099A93AE}" destId="{49FB1FA5-F6B0-4A3E-A9AB-3CB15818E2C7}" srcOrd="0" destOrd="0" parTransId="{FCEDDFF0-7E52-4CE0-B255-50F4C5E602A4}" sibTransId="{94474BB0-ECF3-4FF0-9526-8B1FA5407E5F}"/>
    <dgm:cxn modelId="{9516DEB0-2CB3-464D-AE1B-C3ED1366537E}" type="presOf" srcId="{94310FE1-BB64-4764-A215-56E8CA107B3E}" destId="{D14EE328-5125-4F32-8652-87CE7324B51B}" srcOrd="0" destOrd="0" presId="urn:microsoft.com/office/officeart/2005/8/layout/vList5"/>
    <dgm:cxn modelId="{DDE9A9DE-F49E-4AC5-856A-2E08CF7731DC}" type="presOf" srcId="{F5F21F3C-C7EA-4262-9F67-46C70420971B}" destId="{E8BC9FE6-81ED-4EC1-901A-DD99D0FD3A1D}" srcOrd="0" destOrd="0" presId="urn:microsoft.com/office/officeart/2005/8/layout/vList5"/>
    <dgm:cxn modelId="{CD8F13E1-6BCD-4886-9E37-AC822E88239A}" type="presOf" srcId="{750969EE-62A7-4B50-BDFA-76C2ABECC589}" destId="{5F0C1226-5B20-4266-942D-9170C75EDD45}" srcOrd="0" destOrd="0" presId="urn:microsoft.com/office/officeart/2005/8/layout/vList5"/>
    <dgm:cxn modelId="{F17FA0FC-5340-4262-8B6B-FDADE3A4A3E5}" type="presOf" srcId="{D85C0332-2EF4-46DE-8C37-DBE7099A93AE}" destId="{6DD9A73B-6F05-4354-A246-8D1AD10480FB}" srcOrd="0" destOrd="0" presId="urn:microsoft.com/office/officeart/2005/8/layout/vList5"/>
    <dgm:cxn modelId="{A73038BF-DDE6-442B-AD9B-F936E96CC301}" type="presParOf" srcId="{984E3E04-7AF8-43A9-B1F6-4410925D265D}" destId="{41BA97FB-7B83-462F-98C9-3640A75F199E}" srcOrd="0" destOrd="0" presId="urn:microsoft.com/office/officeart/2005/8/layout/vList5"/>
    <dgm:cxn modelId="{49261848-23AB-4684-90A9-DA1E9D98E605}" type="presParOf" srcId="{41BA97FB-7B83-462F-98C9-3640A75F199E}" destId="{5F0C1226-5B20-4266-942D-9170C75EDD45}" srcOrd="0" destOrd="0" presId="urn:microsoft.com/office/officeart/2005/8/layout/vList5"/>
    <dgm:cxn modelId="{6C1E7605-A451-4D72-9A52-8418FC99416F}" type="presParOf" srcId="{41BA97FB-7B83-462F-98C9-3640A75F199E}" destId="{318960DF-4904-4EA2-834B-6F48C0EDB601}" srcOrd="1" destOrd="0" presId="urn:microsoft.com/office/officeart/2005/8/layout/vList5"/>
    <dgm:cxn modelId="{EB4A2B1B-406F-4ED4-94AC-EAC32A2694D3}" type="presParOf" srcId="{984E3E04-7AF8-43A9-B1F6-4410925D265D}" destId="{C98C9269-1F05-4899-99F4-79E8AC0BF476}" srcOrd="1" destOrd="0" presId="urn:microsoft.com/office/officeart/2005/8/layout/vList5"/>
    <dgm:cxn modelId="{2DE8C692-D8AD-4DC5-ACA7-EB21FBA1B8EB}" type="presParOf" srcId="{984E3E04-7AF8-43A9-B1F6-4410925D265D}" destId="{71012635-9DD8-43ED-96FD-3BA29D0F6A0B}" srcOrd="2" destOrd="0" presId="urn:microsoft.com/office/officeart/2005/8/layout/vList5"/>
    <dgm:cxn modelId="{78C7ED22-01E7-48DD-A417-9CEDC484159A}" type="presParOf" srcId="{71012635-9DD8-43ED-96FD-3BA29D0F6A0B}" destId="{43FBFEDD-CCE3-49A7-BE6C-0EDBCE1F3DA6}" srcOrd="0" destOrd="0" presId="urn:microsoft.com/office/officeart/2005/8/layout/vList5"/>
    <dgm:cxn modelId="{023F91A9-8549-4C33-B8A8-8976AAEC3304}" type="presParOf" srcId="{71012635-9DD8-43ED-96FD-3BA29D0F6A0B}" destId="{E0D6E257-04FF-47E2-9A5D-8C320B76642F}" srcOrd="1" destOrd="0" presId="urn:microsoft.com/office/officeart/2005/8/layout/vList5"/>
    <dgm:cxn modelId="{736E5875-8B3E-455C-8BA2-3EAA528A5B69}" type="presParOf" srcId="{984E3E04-7AF8-43A9-B1F6-4410925D265D}" destId="{FD68A6B4-7E1A-4FCB-8FBF-A5E24AD68F3E}" srcOrd="3" destOrd="0" presId="urn:microsoft.com/office/officeart/2005/8/layout/vList5"/>
    <dgm:cxn modelId="{457DE580-2BD0-4895-B94F-98F22C77D72E}" type="presParOf" srcId="{984E3E04-7AF8-43A9-B1F6-4410925D265D}" destId="{28F33551-2B20-4FD6-9E09-1715E5090256}" srcOrd="4" destOrd="0" presId="urn:microsoft.com/office/officeart/2005/8/layout/vList5"/>
    <dgm:cxn modelId="{0196DE04-3C0E-4079-AC78-E44D79F1AD48}" type="presParOf" srcId="{28F33551-2B20-4FD6-9E09-1715E5090256}" destId="{E8BC9FE6-81ED-4EC1-901A-DD99D0FD3A1D}" srcOrd="0" destOrd="0" presId="urn:microsoft.com/office/officeart/2005/8/layout/vList5"/>
    <dgm:cxn modelId="{A1F5D34C-8F5E-41D6-BAD6-58350EBF1A5A}" type="presParOf" srcId="{28F33551-2B20-4FD6-9E09-1715E5090256}" destId="{D14EE328-5125-4F32-8652-87CE7324B51B}" srcOrd="1" destOrd="0" presId="urn:microsoft.com/office/officeart/2005/8/layout/vList5"/>
    <dgm:cxn modelId="{4B85CC24-0555-43DF-8512-C94EEC8D1AAB}" type="presParOf" srcId="{984E3E04-7AF8-43A9-B1F6-4410925D265D}" destId="{EB116DC9-D814-4400-95CA-7B81FFBF4A55}" srcOrd="5" destOrd="0" presId="urn:microsoft.com/office/officeart/2005/8/layout/vList5"/>
    <dgm:cxn modelId="{1396C3D9-D5C1-4777-AE13-8F951DDFD5F4}" type="presParOf" srcId="{984E3E04-7AF8-43A9-B1F6-4410925D265D}" destId="{2A16CC2D-A2AC-4C2E-8A40-A5465254DA13}" srcOrd="6" destOrd="0" presId="urn:microsoft.com/office/officeart/2005/8/layout/vList5"/>
    <dgm:cxn modelId="{AF068413-B3D2-41E2-863C-25D5ABEE2AF6}" type="presParOf" srcId="{2A16CC2D-A2AC-4C2E-8A40-A5465254DA13}" destId="{6DD9A73B-6F05-4354-A246-8D1AD10480FB}" srcOrd="0" destOrd="0" presId="urn:microsoft.com/office/officeart/2005/8/layout/vList5"/>
    <dgm:cxn modelId="{6F170929-9985-49CF-B446-795B4FADF371}" type="presParOf" srcId="{2A16CC2D-A2AC-4C2E-8A40-A5465254DA13}" destId="{FE2B4650-A337-4915-BE38-0DF764955D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823B2-1888-4E67-BBD4-74FF7064D2F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0969EE-62A7-4B50-BDFA-76C2ABECC589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Take time for yourself</a:t>
          </a:r>
        </a:p>
      </dgm:t>
    </dgm:pt>
    <dgm:pt modelId="{797F51C9-6D65-4852-A940-578A390A7A46}" type="parTrans" cxnId="{FDB59765-4997-4100-B892-62BB9382EF6A}">
      <dgm:prSet/>
      <dgm:spPr/>
      <dgm:t>
        <a:bodyPr/>
        <a:lstStyle/>
        <a:p>
          <a:endParaRPr lang="en-GB"/>
        </a:p>
      </dgm:t>
    </dgm:pt>
    <dgm:pt modelId="{8E101B63-11B1-480C-9022-D0891D54A64F}" type="sibTrans" cxnId="{FDB59765-4997-4100-B892-62BB9382EF6A}">
      <dgm:prSet/>
      <dgm:spPr/>
      <dgm:t>
        <a:bodyPr/>
        <a:lstStyle/>
        <a:p>
          <a:endParaRPr lang="en-GB"/>
        </a:p>
      </dgm:t>
    </dgm:pt>
    <dgm:pt modelId="{D2397FF3-0BC1-4F51-B184-513E00D0689B}">
      <dgm:prSet phldrT="[Text]" custT="1"/>
      <dgm:spPr/>
      <dgm:t>
        <a:bodyPr/>
        <a:lstStyle/>
        <a:p>
          <a:r>
            <a:rPr lang="en-GB" sz="1800" dirty="0"/>
            <a:t>At times you may want to be alone or just with those close to you</a:t>
          </a:r>
          <a:r>
            <a:rPr lang="en-GB" sz="1400" dirty="0"/>
            <a:t>.</a:t>
          </a:r>
        </a:p>
      </dgm:t>
    </dgm:pt>
    <dgm:pt modelId="{B40180B4-C29E-4B67-A998-E8272100532E}" type="parTrans" cxnId="{AFDD7B1E-2CCB-4F07-80D8-EE0999AFD071}">
      <dgm:prSet/>
      <dgm:spPr/>
      <dgm:t>
        <a:bodyPr/>
        <a:lstStyle/>
        <a:p>
          <a:endParaRPr lang="en-GB"/>
        </a:p>
      </dgm:t>
    </dgm:pt>
    <dgm:pt modelId="{5ADE91C9-9F66-4E1D-A34B-31CFC4EA8FD2}" type="sibTrans" cxnId="{AFDD7B1E-2CCB-4F07-80D8-EE0999AFD071}">
      <dgm:prSet/>
      <dgm:spPr/>
      <dgm:t>
        <a:bodyPr/>
        <a:lstStyle/>
        <a:p>
          <a:endParaRPr lang="en-GB"/>
        </a:p>
      </dgm:t>
    </dgm:pt>
    <dgm:pt modelId="{94310FE1-BB64-4764-A215-56E8CA107B3E}">
      <dgm:prSet phldrT="[Text]" custT="1"/>
      <dgm:spPr/>
      <dgm:t>
        <a:bodyPr/>
        <a:lstStyle/>
        <a:p>
          <a:r>
            <a:rPr lang="en-GB" sz="1800" dirty="0"/>
            <a:t>Even if you don’t feel like eating try and have regular meals and eat a balanced diet. </a:t>
          </a:r>
        </a:p>
      </dgm:t>
    </dgm:pt>
    <dgm:pt modelId="{EE265194-1848-4A64-A630-58B7508F0EFA}" type="parTrans" cxnId="{4E05AF06-D738-45E4-B41A-443705DE8C2E}">
      <dgm:prSet/>
      <dgm:spPr/>
      <dgm:t>
        <a:bodyPr/>
        <a:lstStyle/>
        <a:p>
          <a:endParaRPr lang="en-GB"/>
        </a:p>
      </dgm:t>
    </dgm:pt>
    <dgm:pt modelId="{ED693DA2-376D-403B-91A3-2B6B28C7A7DF}" type="sibTrans" cxnId="{4E05AF06-D738-45E4-B41A-443705DE8C2E}">
      <dgm:prSet/>
      <dgm:spPr/>
      <dgm:t>
        <a:bodyPr/>
        <a:lstStyle/>
        <a:p>
          <a:endParaRPr lang="en-GB"/>
        </a:p>
      </dgm:t>
    </dgm:pt>
    <dgm:pt modelId="{49FB1FA5-F6B0-4A3E-A9AB-3CB15818E2C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Physical Exercise</a:t>
          </a:r>
        </a:p>
      </dgm:t>
    </dgm:pt>
    <dgm:pt modelId="{FCEDDFF0-7E52-4CE0-B255-50F4C5E602A4}" type="parTrans" cxnId="{13E6CBA9-A91C-49B9-967C-B7D8F566AC67}">
      <dgm:prSet/>
      <dgm:spPr/>
      <dgm:t>
        <a:bodyPr/>
        <a:lstStyle/>
        <a:p>
          <a:endParaRPr lang="en-GB"/>
        </a:p>
      </dgm:t>
    </dgm:pt>
    <dgm:pt modelId="{94474BB0-ECF3-4FF0-9526-8B1FA5407E5F}" type="sibTrans" cxnId="{13E6CBA9-A91C-49B9-967C-B7D8F566AC67}">
      <dgm:prSet/>
      <dgm:spPr/>
      <dgm:t>
        <a:bodyPr/>
        <a:lstStyle/>
        <a:p>
          <a:endParaRPr lang="en-GB"/>
        </a:p>
      </dgm:t>
    </dgm:pt>
    <dgm:pt modelId="{8F7973F9-7F47-42F4-9200-D2D77EC3FC71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Talk it Over</a:t>
          </a:r>
        </a:p>
      </dgm:t>
    </dgm:pt>
    <dgm:pt modelId="{8EEC01E7-6FD1-406B-A139-C65D6ED21112}" type="sibTrans" cxnId="{7CE1067D-D8C8-450A-9FCA-524983115DC7}">
      <dgm:prSet/>
      <dgm:spPr/>
      <dgm:t>
        <a:bodyPr/>
        <a:lstStyle/>
        <a:p>
          <a:endParaRPr lang="en-GB"/>
        </a:p>
      </dgm:t>
    </dgm:pt>
    <dgm:pt modelId="{4A877421-AA64-4762-8E69-EAF974AB0865}" type="parTrans" cxnId="{7CE1067D-D8C8-450A-9FCA-524983115DC7}">
      <dgm:prSet/>
      <dgm:spPr/>
      <dgm:t>
        <a:bodyPr/>
        <a:lstStyle/>
        <a:p>
          <a:endParaRPr lang="en-GB"/>
        </a:p>
      </dgm:t>
    </dgm:pt>
    <dgm:pt modelId="{5854163D-13B2-4B82-ACC6-D54FD8C8255C}">
      <dgm:prSet phldrT="[Text]" custT="1"/>
      <dgm:spPr/>
      <dgm:t>
        <a:bodyPr/>
        <a:lstStyle/>
        <a:p>
          <a:r>
            <a:rPr lang="en-GB" sz="1800" dirty="0"/>
            <a:t>Gradually let yourself think about what happened and talk about it with others. Don’t worry if you cry when you talk, it’s natural and usually helpful. </a:t>
          </a:r>
        </a:p>
      </dgm:t>
    </dgm:pt>
    <dgm:pt modelId="{11174AEE-2003-4931-81B6-FE47EEA69760}" type="sibTrans" cxnId="{62D38B27-3792-4629-B559-1B9817DEC940}">
      <dgm:prSet/>
      <dgm:spPr/>
      <dgm:t>
        <a:bodyPr/>
        <a:lstStyle/>
        <a:p>
          <a:endParaRPr lang="en-GB"/>
        </a:p>
      </dgm:t>
    </dgm:pt>
    <dgm:pt modelId="{47CB43F3-61EF-42BC-8811-E6E48628BB1A}" type="parTrans" cxnId="{62D38B27-3792-4629-B559-1B9817DEC940}">
      <dgm:prSet/>
      <dgm:spPr/>
      <dgm:t>
        <a:bodyPr/>
        <a:lstStyle/>
        <a:p>
          <a:endParaRPr lang="en-GB"/>
        </a:p>
      </dgm:t>
    </dgm:pt>
    <dgm:pt modelId="{B1703D1E-EC3B-4E91-92C2-20EE61EC8C55}">
      <dgm:prSet phldrT="[Text]" custT="1"/>
      <dgm:spPr/>
      <dgm:t>
        <a:bodyPr/>
        <a:lstStyle/>
        <a:p>
          <a:r>
            <a:rPr lang="en-GB" sz="1800" dirty="0"/>
            <a:t>Take things at a pace you feel comfortable with. </a:t>
          </a:r>
        </a:p>
      </dgm:t>
    </dgm:pt>
    <dgm:pt modelId="{6E14F583-8708-47FE-8CE3-71B5E8613444}" type="parTrans" cxnId="{E4EC1970-4FCD-43C6-A0DB-4005DF5B93AA}">
      <dgm:prSet/>
      <dgm:spPr/>
      <dgm:t>
        <a:bodyPr/>
        <a:lstStyle/>
        <a:p>
          <a:endParaRPr lang="en-GB"/>
        </a:p>
      </dgm:t>
    </dgm:pt>
    <dgm:pt modelId="{F40FB343-2BBD-4496-A835-2729D97387F5}" type="sibTrans" cxnId="{E4EC1970-4FCD-43C6-A0DB-4005DF5B93AA}">
      <dgm:prSet/>
      <dgm:spPr/>
      <dgm:t>
        <a:bodyPr/>
        <a:lstStyle/>
        <a:p>
          <a:endParaRPr lang="en-GB"/>
        </a:p>
      </dgm:t>
    </dgm:pt>
    <dgm:pt modelId="{F5F21F3C-C7EA-4262-9F67-46C70420971B}">
      <dgm:prSet phldrT="[Text]"/>
      <dgm:spPr/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Get into a Routine</a:t>
          </a:r>
        </a:p>
      </dgm:t>
    </dgm:pt>
    <dgm:pt modelId="{7FBE981D-BE39-47C3-A23D-2ECA7CBF0F93}" type="sibTrans" cxnId="{BB2DDF58-20C4-4C6A-B566-F856754CFF0E}">
      <dgm:prSet/>
      <dgm:spPr/>
      <dgm:t>
        <a:bodyPr/>
        <a:lstStyle/>
        <a:p>
          <a:endParaRPr lang="en-GB"/>
        </a:p>
      </dgm:t>
    </dgm:pt>
    <dgm:pt modelId="{36CBCC12-CB3E-4B65-9B00-9A45533732AA}" type="parTrans" cxnId="{BB2DDF58-20C4-4C6A-B566-F856754CFF0E}">
      <dgm:prSet/>
      <dgm:spPr/>
      <dgm:t>
        <a:bodyPr/>
        <a:lstStyle/>
        <a:p>
          <a:endParaRPr lang="en-GB"/>
        </a:p>
      </dgm:t>
    </dgm:pt>
    <dgm:pt modelId="{D4370E02-AEDE-4C8D-811B-E0D211103BC7}">
      <dgm:prSet phldrT="[Text]" custT="1"/>
      <dgm:spPr/>
      <dgm:t>
        <a:bodyPr/>
        <a:lstStyle/>
        <a:p>
          <a:r>
            <a:rPr lang="en-GB" sz="1800" dirty="0"/>
            <a:t>Taking some exercise can help, but start gently.</a:t>
          </a:r>
        </a:p>
      </dgm:t>
    </dgm:pt>
    <dgm:pt modelId="{67183FE7-6497-4044-A3CF-C306A102FB51}" type="parTrans" cxnId="{8C8C9310-4A7B-49AF-8761-5788787F2674}">
      <dgm:prSet/>
      <dgm:spPr/>
      <dgm:t>
        <a:bodyPr/>
        <a:lstStyle/>
        <a:p>
          <a:endParaRPr lang="en-GB"/>
        </a:p>
      </dgm:t>
    </dgm:pt>
    <dgm:pt modelId="{EE8F56EF-67D4-444A-A75A-1AAB18A69565}" type="sibTrans" cxnId="{8C8C9310-4A7B-49AF-8761-5788787F2674}">
      <dgm:prSet/>
      <dgm:spPr/>
      <dgm:t>
        <a:bodyPr/>
        <a:lstStyle/>
        <a:p>
          <a:endParaRPr lang="en-GB"/>
        </a:p>
      </dgm:t>
    </dgm:pt>
    <dgm:pt modelId="{E9086493-E9BF-433A-93B9-19E98CA19A1B}">
      <dgm:prSet phldrT="[Text]" custT="1"/>
      <dgm:spPr/>
      <dgm:t>
        <a:bodyPr/>
        <a:lstStyle/>
        <a:p>
          <a:r>
            <a:rPr lang="en-GB" sz="1800" dirty="0"/>
            <a:t>Some people find moving about and playing sports can provide some temporary relief and occupy your mind with other thoughts.</a:t>
          </a:r>
        </a:p>
      </dgm:t>
    </dgm:pt>
    <dgm:pt modelId="{E446723D-1D50-4B40-B1F8-7B8104F8400E}" type="sibTrans" cxnId="{B3815D61-E971-4B23-A885-AEBF5F2753D7}">
      <dgm:prSet/>
      <dgm:spPr/>
      <dgm:t>
        <a:bodyPr/>
        <a:lstStyle/>
        <a:p>
          <a:endParaRPr lang="en-GB"/>
        </a:p>
      </dgm:t>
    </dgm:pt>
    <dgm:pt modelId="{56749780-DAF5-4927-AF3B-7BDFAB519572}" type="parTrans" cxnId="{B3815D61-E971-4B23-A885-AEBF5F2753D7}">
      <dgm:prSet/>
      <dgm:spPr/>
      <dgm:t>
        <a:bodyPr/>
        <a:lstStyle/>
        <a:p>
          <a:endParaRPr lang="en-GB"/>
        </a:p>
      </dgm:t>
    </dgm:pt>
    <dgm:pt modelId="{5264C9F6-4F67-4A3C-A9AF-C9A57FD1761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Relaxing Activities</a:t>
          </a:r>
        </a:p>
      </dgm:t>
    </dgm:pt>
    <dgm:pt modelId="{311727D8-923C-434F-9E1B-ED4E63FD8835}" type="parTrans" cxnId="{A65CA7A4-E0C4-42A3-A2D7-C2FCC1B1DA13}">
      <dgm:prSet/>
      <dgm:spPr/>
      <dgm:t>
        <a:bodyPr/>
        <a:lstStyle/>
        <a:p>
          <a:endParaRPr lang="en-GB"/>
        </a:p>
      </dgm:t>
    </dgm:pt>
    <dgm:pt modelId="{74585212-B747-468B-A788-25749550C998}" type="sibTrans" cxnId="{A65CA7A4-E0C4-42A3-A2D7-C2FCC1B1DA13}">
      <dgm:prSet/>
      <dgm:spPr/>
      <dgm:t>
        <a:bodyPr/>
        <a:lstStyle/>
        <a:p>
          <a:endParaRPr lang="en-GB"/>
        </a:p>
      </dgm:t>
    </dgm:pt>
    <dgm:pt modelId="{F7931938-B126-41B4-8CC1-651E73E93C96}">
      <dgm:prSet phldrT="[Text]" custT="1"/>
      <dgm:spPr/>
      <dgm:t>
        <a:bodyPr/>
        <a:lstStyle/>
        <a:p>
          <a:r>
            <a:rPr lang="en-GB" sz="1800" dirty="0"/>
            <a:t>It can be good to spend time relaxing and doing activities such as hobbies, drawing, writing or listening to music. </a:t>
          </a:r>
        </a:p>
      </dgm:t>
    </dgm:pt>
    <dgm:pt modelId="{3372BC72-4BCA-4DD6-A1CB-DA94C76E9419}" type="parTrans" cxnId="{D10E2B6A-0741-4DD4-A268-36B022AFF1EA}">
      <dgm:prSet/>
      <dgm:spPr/>
      <dgm:t>
        <a:bodyPr/>
        <a:lstStyle/>
        <a:p>
          <a:endParaRPr lang="en-GB"/>
        </a:p>
      </dgm:t>
    </dgm:pt>
    <dgm:pt modelId="{2DF9ECE6-E0A1-4349-8C0A-82C98BBAC0F6}" type="sibTrans" cxnId="{D10E2B6A-0741-4DD4-A268-36B022AFF1EA}">
      <dgm:prSet/>
      <dgm:spPr/>
      <dgm:t>
        <a:bodyPr/>
        <a:lstStyle/>
        <a:p>
          <a:endParaRPr lang="en-GB"/>
        </a:p>
      </dgm:t>
    </dgm:pt>
    <dgm:pt modelId="{984E3E04-7AF8-43A9-B1F6-4410925D265D}" type="pres">
      <dgm:prSet presAssocID="{E62823B2-1888-4E67-BBD4-74FF7064D2F4}" presName="Name0" presStyleCnt="0">
        <dgm:presLayoutVars>
          <dgm:dir/>
          <dgm:animLvl val="lvl"/>
          <dgm:resizeHandles val="exact"/>
        </dgm:presLayoutVars>
      </dgm:prSet>
      <dgm:spPr/>
    </dgm:pt>
    <dgm:pt modelId="{41BA97FB-7B83-462F-98C9-3640A75F199E}" type="pres">
      <dgm:prSet presAssocID="{750969EE-62A7-4B50-BDFA-76C2ABECC589}" presName="linNode" presStyleCnt="0"/>
      <dgm:spPr/>
    </dgm:pt>
    <dgm:pt modelId="{5F0C1226-5B20-4266-942D-9170C75EDD45}" type="pres">
      <dgm:prSet presAssocID="{750969EE-62A7-4B50-BDFA-76C2ABECC58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18960DF-4904-4EA2-834B-6F48C0EDB601}" type="pres">
      <dgm:prSet presAssocID="{750969EE-62A7-4B50-BDFA-76C2ABECC589}" presName="descendantText" presStyleLbl="alignAccFollowNode1" presStyleIdx="0" presStyleCnt="5">
        <dgm:presLayoutVars>
          <dgm:bulletEnabled val="1"/>
        </dgm:presLayoutVars>
      </dgm:prSet>
      <dgm:spPr/>
    </dgm:pt>
    <dgm:pt modelId="{C98C9269-1F05-4899-99F4-79E8AC0BF476}" type="pres">
      <dgm:prSet presAssocID="{8E101B63-11B1-480C-9022-D0891D54A64F}" presName="sp" presStyleCnt="0"/>
      <dgm:spPr/>
    </dgm:pt>
    <dgm:pt modelId="{71012635-9DD8-43ED-96FD-3BA29D0F6A0B}" type="pres">
      <dgm:prSet presAssocID="{8F7973F9-7F47-42F4-9200-D2D77EC3FC71}" presName="linNode" presStyleCnt="0"/>
      <dgm:spPr/>
    </dgm:pt>
    <dgm:pt modelId="{43FBFEDD-CCE3-49A7-BE6C-0EDBCE1F3DA6}" type="pres">
      <dgm:prSet presAssocID="{8F7973F9-7F47-42F4-9200-D2D77EC3FC7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0D6E257-04FF-47E2-9A5D-8C320B76642F}" type="pres">
      <dgm:prSet presAssocID="{8F7973F9-7F47-42F4-9200-D2D77EC3FC71}" presName="descendantText" presStyleLbl="alignAccFollowNode1" presStyleIdx="1" presStyleCnt="5" custScaleX="98722" custScaleY="97952">
        <dgm:presLayoutVars>
          <dgm:bulletEnabled val="1"/>
        </dgm:presLayoutVars>
      </dgm:prSet>
      <dgm:spPr/>
    </dgm:pt>
    <dgm:pt modelId="{FD68A6B4-7E1A-4FCB-8FBF-A5E24AD68F3E}" type="pres">
      <dgm:prSet presAssocID="{8EEC01E7-6FD1-406B-A139-C65D6ED21112}" presName="sp" presStyleCnt="0"/>
      <dgm:spPr/>
    </dgm:pt>
    <dgm:pt modelId="{28F33551-2B20-4FD6-9E09-1715E5090256}" type="pres">
      <dgm:prSet presAssocID="{F5F21F3C-C7EA-4262-9F67-46C70420971B}" presName="linNode" presStyleCnt="0"/>
      <dgm:spPr/>
    </dgm:pt>
    <dgm:pt modelId="{E8BC9FE6-81ED-4EC1-901A-DD99D0FD3A1D}" type="pres">
      <dgm:prSet presAssocID="{F5F21F3C-C7EA-4262-9F67-46C70420971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14EE328-5125-4F32-8652-87CE7324B51B}" type="pres">
      <dgm:prSet presAssocID="{F5F21F3C-C7EA-4262-9F67-46C70420971B}" presName="descendantText" presStyleLbl="alignAccFollowNode1" presStyleIdx="2" presStyleCnt="5">
        <dgm:presLayoutVars>
          <dgm:bulletEnabled val="1"/>
        </dgm:presLayoutVars>
      </dgm:prSet>
      <dgm:spPr/>
    </dgm:pt>
    <dgm:pt modelId="{EB116DC9-D814-4400-95CA-7B81FFBF4A55}" type="pres">
      <dgm:prSet presAssocID="{7FBE981D-BE39-47C3-A23D-2ECA7CBF0F93}" presName="sp" presStyleCnt="0"/>
      <dgm:spPr/>
    </dgm:pt>
    <dgm:pt modelId="{E4A505E4-8CEB-4DF4-94C1-DCDFD8828E7F}" type="pres">
      <dgm:prSet presAssocID="{49FB1FA5-F6B0-4A3E-A9AB-3CB15818E2C7}" presName="linNode" presStyleCnt="0"/>
      <dgm:spPr/>
    </dgm:pt>
    <dgm:pt modelId="{D91F5F47-1F28-4B45-AE21-0ADC2F1603E1}" type="pres">
      <dgm:prSet presAssocID="{49FB1FA5-F6B0-4A3E-A9AB-3CB15818E2C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21FB032-5BF8-4AFC-83DB-6629ACB877DF}" type="pres">
      <dgm:prSet presAssocID="{49FB1FA5-F6B0-4A3E-A9AB-3CB15818E2C7}" presName="descendantText" presStyleLbl="alignAccFollowNode1" presStyleIdx="3" presStyleCnt="5">
        <dgm:presLayoutVars>
          <dgm:bulletEnabled val="1"/>
        </dgm:presLayoutVars>
      </dgm:prSet>
      <dgm:spPr/>
    </dgm:pt>
    <dgm:pt modelId="{9464A4EF-A45A-40F4-AE86-519EB0B77B8F}" type="pres">
      <dgm:prSet presAssocID="{94474BB0-ECF3-4FF0-9526-8B1FA5407E5F}" presName="sp" presStyleCnt="0"/>
      <dgm:spPr/>
    </dgm:pt>
    <dgm:pt modelId="{A43804C7-D688-4197-A38E-A88DB797E5E8}" type="pres">
      <dgm:prSet presAssocID="{5264C9F6-4F67-4A3C-A9AF-C9A57FD17618}" presName="linNode" presStyleCnt="0"/>
      <dgm:spPr/>
    </dgm:pt>
    <dgm:pt modelId="{676C26EC-8B70-41D5-B22E-4C51E91FAF89}" type="pres">
      <dgm:prSet presAssocID="{5264C9F6-4F67-4A3C-A9AF-C9A57FD17618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3D179B0-94A0-4210-B21A-B0135F88D72A}" type="pres">
      <dgm:prSet presAssocID="{5264C9F6-4F67-4A3C-A9AF-C9A57FD17618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43F6B05-11E8-4B4F-BB6A-8A837AA4F77B}" type="presOf" srcId="{D2397FF3-0BC1-4F51-B184-513E00D0689B}" destId="{318960DF-4904-4EA2-834B-6F48C0EDB601}" srcOrd="0" destOrd="0" presId="urn:microsoft.com/office/officeart/2005/8/layout/vList5"/>
    <dgm:cxn modelId="{4E05AF06-D738-45E4-B41A-443705DE8C2E}" srcId="{F5F21F3C-C7EA-4262-9F67-46C70420971B}" destId="{94310FE1-BB64-4764-A215-56E8CA107B3E}" srcOrd="0" destOrd="0" parTransId="{EE265194-1848-4A64-A630-58B7508F0EFA}" sibTransId="{ED693DA2-376D-403B-91A3-2B6B28C7A7DF}"/>
    <dgm:cxn modelId="{013C4407-466E-48C2-94EC-8AEB1596B197}" type="presOf" srcId="{E9086493-E9BF-433A-93B9-19E98CA19A1B}" destId="{A21FB032-5BF8-4AFC-83DB-6629ACB877DF}" srcOrd="0" destOrd="0" presId="urn:microsoft.com/office/officeart/2005/8/layout/vList5"/>
    <dgm:cxn modelId="{8C8C9310-4A7B-49AF-8761-5788787F2674}" srcId="{F5F21F3C-C7EA-4262-9F67-46C70420971B}" destId="{D4370E02-AEDE-4C8D-811B-E0D211103BC7}" srcOrd="1" destOrd="0" parTransId="{67183FE7-6497-4044-A3CF-C306A102FB51}" sibTransId="{EE8F56EF-67D4-444A-A75A-1AAB18A69565}"/>
    <dgm:cxn modelId="{2A23A419-E4FF-4BE3-A7B5-E7ADB3A4A4E0}" type="presOf" srcId="{D4370E02-AEDE-4C8D-811B-E0D211103BC7}" destId="{D14EE328-5125-4F32-8652-87CE7324B51B}" srcOrd="0" destOrd="1" presId="urn:microsoft.com/office/officeart/2005/8/layout/vList5"/>
    <dgm:cxn modelId="{AFDD7B1E-2CCB-4F07-80D8-EE0999AFD071}" srcId="{750969EE-62A7-4B50-BDFA-76C2ABECC589}" destId="{D2397FF3-0BC1-4F51-B184-513E00D0689B}" srcOrd="0" destOrd="0" parTransId="{B40180B4-C29E-4B67-A998-E8272100532E}" sibTransId="{5ADE91C9-9F66-4E1D-A34B-31CFC4EA8FD2}"/>
    <dgm:cxn modelId="{62D38B27-3792-4629-B559-1B9817DEC940}" srcId="{8F7973F9-7F47-42F4-9200-D2D77EC3FC71}" destId="{5854163D-13B2-4B82-ACC6-D54FD8C8255C}" srcOrd="0" destOrd="0" parTransId="{47CB43F3-61EF-42BC-8811-E6E48628BB1A}" sibTransId="{11174AEE-2003-4931-81B6-FE47EEA69760}"/>
    <dgm:cxn modelId="{B3815D61-E971-4B23-A885-AEBF5F2753D7}" srcId="{49FB1FA5-F6B0-4A3E-A9AB-3CB15818E2C7}" destId="{E9086493-E9BF-433A-93B9-19E98CA19A1B}" srcOrd="0" destOrd="0" parTransId="{56749780-DAF5-4927-AF3B-7BDFAB519572}" sibTransId="{E446723D-1D50-4B40-B1F8-7B8104F8400E}"/>
    <dgm:cxn modelId="{A69FE463-55D1-4567-B5F6-81DADE820C42}" type="presOf" srcId="{8F7973F9-7F47-42F4-9200-D2D77EC3FC71}" destId="{43FBFEDD-CCE3-49A7-BE6C-0EDBCE1F3DA6}" srcOrd="0" destOrd="0" presId="urn:microsoft.com/office/officeart/2005/8/layout/vList5"/>
    <dgm:cxn modelId="{FDB59765-4997-4100-B892-62BB9382EF6A}" srcId="{E62823B2-1888-4E67-BBD4-74FF7064D2F4}" destId="{750969EE-62A7-4B50-BDFA-76C2ABECC589}" srcOrd="0" destOrd="0" parTransId="{797F51C9-6D65-4852-A940-578A390A7A46}" sibTransId="{8E101B63-11B1-480C-9022-D0891D54A64F}"/>
    <dgm:cxn modelId="{D10E2B6A-0741-4DD4-A268-36B022AFF1EA}" srcId="{5264C9F6-4F67-4A3C-A9AF-C9A57FD17618}" destId="{F7931938-B126-41B4-8CC1-651E73E93C96}" srcOrd="0" destOrd="0" parTransId="{3372BC72-4BCA-4DD6-A1CB-DA94C76E9419}" sibTransId="{2DF9ECE6-E0A1-4349-8C0A-82C98BBAC0F6}"/>
    <dgm:cxn modelId="{E05E846F-DDD2-4353-AE5D-FBA5C411FC40}" type="presOf" srcId="{E62823B2-1888-4E67-BBD4-74FF7064D2F4}" destId="{984E3E04-7AF8-43A9-B1F6-4410925D265D}" srcOrd="0" destOrd="0" presId="urn:microsoft.com/office/officeart/2005/8/layout/vList5"/>
    <dgm:cxn modelId="{E4EC1970-4FCD-43C6-A0DB-4005DF5B93AA}" srcId="{8F7973F9-7F47-42F4-9200-D2D77EC3FC71}" destId="{B1703D1E-EC3B-4E91-92C2-20EE61EC8C55}" srcOrd="1" destOrd="0" parTransId="{6E14F583-8708-47FE-8CE3-71B5E8613444}" sibTransId="{F40FB343-2BBD-4496-A835-2729D97387F5}"/>
    <dgm:cxn modelId="{9F536557-20A7-4491-887E-497692484641}" type="presOf" srcId="{5264C9F6-4F67-4A3C-A9AF-C9A57FD17618}" destId="{676C26EC-8B70-41D5-B22E-4C51E91FAF89}" srcOrd="0" destOrd="0" presId="urn:microsoft.com/office/officeart/2005/8/layout/vList5"/>
    <dgm:cxn modelId="{BB2DDF58-20C4-4C6A-B566-F856754CFF0E}" srcId="{E62823B2-1888-4E67-BBD4-74FF7064D2F4}" destId="{F5F21F3C-C7EA-4262-9F67-46C70420971B}" srcOrd="2" destOrd="0" parTransId="{36CBCC12-CB3E-4B65-9B00-9A45533732AA}" sibTransId="{7FBE981D-BE39-47C3-A23D-2ECA7CBF0F93}"/>
    <dgm:cxn modelId="{54A3C279-95A2-48AD-8EF2-31FB4CD52C22}" type="presOf" srcId="{F7931938-B126-41B4-8CC1-651E73E93C96}" destId="{13D179B0-94A0-4210-B21A-B0135F88D72A}" srcOrd="0" destOrd="0" presId="urn:microsoft.com/office/officeart/2005/8/layout/vList5"/>
    <dgm:cxn modelId="{7CE1067D-D8C8-450A-9FCA-524983115DC7}" srcId="{E62823B2-1888-4E67-BBD4-74FF7064D2F4}" destId="{8F7973F9-7F47-42F4-9200-D2D77EC3FC71}" srcOrd="1" destOrd="0" parTransId="{4A877421-AA64-4762-8E69-EAF974AB0865}" sibTransId="{8EEC01E7-6FD1-406B-A139-C65D6ED21112}"/>
    <dgm:cxn modelId="{4268B580-7AE8-4E49-A3C5-60EF39D470D0}" type="presOf" srcId="{B1703D1E-EC3B-4E91-92C2-20EE61EC8C55}" destId="{E0D6E257-04FF-47E2-9A5D-8C320B76642F}" srcOrd="0" destOrd="1" presId="urn:microsoft.com/office/officeart/2005/8/layout/vList5"/>
    <dgm:cxn modelId="{86073396-BD3F-4145-B74C-8D4EDDEB05B1}" type="presOf" srcId="{5854163D-13B2-4B82-ACC6-D54FD8C8255C}" destId="{E0D6E257-04FF-47E2-9A5D-8C320B76642F}" srcOrd="0" destOrd="0" presId="urn:microsoft.com/office/officeart/2005/8/layout/vList5"/>
    <dgm:cxn modelId="{A65CA7A4-E0C4-42A3-A2D7-C2FCC1B1DA13}" srcId="{E62823B2-1888-4E67-BBD4-74FF7064D2F4}" destId="{5264C9F6-4F67-4A3C-A9AF-C9A57FD17618}" srcOrd="4" destOrd="0" parTransId="{311727D8-923C-434F-9E1B-ED4E63FD8835}" sibTransId="{74585212-B747-468B-A788-25749550C998}"/>
    <dgm:cxn modelId="{F8BA4AA5-4310-4414-AD6B-9B6B449EA49C}" type="presOf" srcId="{49FB1FA5-F6B0-4A3E-A9AB-3CB15818E2C7}" destId="{D91F5F47-1F28-4B45-AE21-0ADC2F1603E1}" srcOrd="0" destOrd="0" presId="urn:microsoft.com/office/officeart/2005/8/layout/vList5"/>
    <dgm:cxn modelId="{13E6CBA9-A91C-49B9-967C-B7D8F566AC67}" srcId="{E62823B2-1888-4E67-BBD4-74FF7064D2F4}" destId="{49FB1FA5-F6B0-4A3E-A9AB-3CB15818E2C7}" srcOrd="3" destOrd="0" parTransId="{FCEDDFF0-7E52-4CE0-B255-50F4C5E602A4}" sibTransId="{94474BB0-ECF3-4FF0-9526-8B1FA5407E5F}"/>
    <dgm:cxn modelId="{9516DEB0-2CB3-464D-AE1B-C3ED1366537E}" type="presOf" srcId="{94310FE1-BB64-4764-A215-56E8CA107B3E}" destId="{D14EE328-5125-4F32-8652-87CE7324B51B}" srcOrd="0" destOrd="0" presId="urn:microsoft.com/office/officeart/2005/8/layout/vList5"/>
    <dgm:cxn modelId="{DDE9A9DE-F49E-4AC5-856A-2E08CF7731DC}" type="presOf" srcId="{F5F21F3C-C7EA-4262-9F67-46C70420971B}" destId="{E8BC9FE6-81ED-4EC1-901A-DD99D0FD3A1D}" srcOrd="0" destOrd="0" presId="urn:microsoft.com/office/officeart/2005/8/layout/vList5"/>
    <dgm:cxn modelId="{CD8F13E1-6BCD-4886-9E37-AC822E88239A}" type="presOf" srcId="{750969EE-62A7-4B50-BDFA-76C2ABECC589}" destId="{5F0C1226-5B20-4266-942D-9170C75EDD45}" srcOrd="0" destOrd="0" presId="urn:microsoft.com/office/officeart/2005/8/layout/vList5"/>
    <dgm:cxn modelId="{A73038BF-DDE6-442B-AD9B-F936E96CC301}" type="presParOf" srcId="{984E3E04-7AF8-43A9-B1F6-4410925D265D}" destId="{41BA97FB-7B83-462F-98C9-3640A75F199E}" srcOrd="0" destOrd="0" presId="urn:microsoft.com/office/officeart/2005/8/layout/vList5"/>
    <dgm:cxn modelId="{49261848-23AB-4684-90A9-DA1E9D98E605}" type="presParOf" srcId="{41BA97FB-7B83-462F-98C9-3640A75F199E}" destId="{5F0C1226-5B20-4266-942D-9170C75EDD45}" srcOrd="0" destOrd="0" presId="urn:microsoft.com/office/officeart/2005/8/layout/vList5"/>
    <dgm:cxn modelId="{6C1E7605-A451-4D72-9A52-8418FC99416F}" type="presParOf" srcId="{41BA97FB-7B83-462F-98C9-3640A75F199E}" destId="{318960DF-4904-4EA2-834B-6F48C0EDB601}" srcOrd="1" destOrd="0" presId="urn:microsoft.com/office/officeart/2005/8/layout/vList5"/>
    <dgm:cxn modelId="{EB4A2B1B-406F-4ED4-94AC-EAC32A2694D3}" type="presParOf" srcId="{984E3E04-7AF8-43A9-B1F6-4410925D265D}" destId="{C98C9269-1F05-4899-99F4-79E8AC0BF476}" srcOrd="1" destOrd="0" presId="urn:microsoft.com/office/officeart/2005/8/layout/vList5"/>
    <dgm:cxn modelId="{2DE8C692-D8AD-4DC5-ACA7-EB21FBA1B8EB}" type="presParOf" srcId="{984E3E04-7AF8-43A9-B1F6-4410925D265D}" destId="{71012635-9DD8-43ED-96FD-3BA29D0F6A0B}" srcOrd="2" destOrd="0" presId="urn:microsoft.com/office/officeart/2005/8/layout/vList5"/>
    <dgm:cxn modelId="{78C7ED22-01E7-48DD-A417-9CEDC484159A}" type="presParOf" srcId="{71012635-9DD8-43ED-96FD-3BA29D0F6A0B}" destId="{43FBFEDD-CCE3-49A7-BE6C-0EDBCE1F3DA6}" srcOrd="0" destOrd="0" presId="urn:microsoft.com/office/officeart/2005/8/layout/vList5"/>
    <dgm:cxn modelId="{023F91A9-8549-4C33-B8A8-8976AAEC3304}" type="presParOf" srcId="{71012635-9DD8-43ED-96FD-3BA29D0F6A0B}" destId="{E0D6E257-04FF-47E2-9A5D-8C320B76642F}" srcOrd="1" destOrd="0" presId="urn:microsoft.com/office/officeart/2005/8/layout/vList5"/>
    <dgm:cxn modelId="{736E5875-8B3E-455C-8BA2-3EAA528A5B69}" type="presParOf" srcId="{984E3E04-7AF8-43A9-B1F6-4410925D265D}" destId="{FD68A6B4-7E1A-4FCB-8FBF-A5E24AD68F3E}" srcOrd="3" destOrd="0" presId="urn:microsoft.com/office/officeart/2005/8/layout/vList5"/>
    <dgm:cxn modelId="{457DE580-2BD0-4895-B94F-98F22C77D72E}" type="presParOf" srcId="{984E3E04-7AF8-43A9-B1F6-4410925D265D}" destId="{28F33551-2B20-4FD6-9E09-1715E5090256}" srcOrd="4" destOrd="0" presId="urn:microsoft.com/office/officeart/2005/8/layout/vList5"/>
    <dgm:cxn modelId="{0196DE04-3C0E-4079-AC78-E44D79F1AD48}" type="presParOf" srcId="{28F33551-2B20-4FD6-9E09-1715E5090256}" destId="{E8BC9FE6-81ED-4EC1-901A-DD99D0FD3A1D}" srcOrd="0" destOrd="0" presId="urn:microsoft.com/office/officeart/2005/8/layout/vList5"/>
    <dgm:cxn modelId="{A1F5D34C-8F5E-41D6-BAD6-58350EBF1A5A}" type="presParOf" srcId="{28F33551-2B20-4FD6-9E09-1715E5090256}" destId="{D14EE328-5125-4F32-8652-87CE7324B51B}" srcOrd="1" destOrd="0" presId="urn:microsoft.com/office/officeart/2005/8/layout/vList5"/>
    <dgm:cxn modelId="{4B85CC24-0555-43DF-8512-C94EEC8D1AAB}" type="presParOf" srcId="{984E3E04-7AF8-43A9-B1F6-4410925D265D}" destId="{EB116DC9-D814-4400-95CA-7B81FFBF4A55}" srcOrd="5" destOrd="0" presId="urn:microsoft.com/office/officeart/2005/8/layout/vList5"/>
    <dgm:cxn modelId="{48BE9F58-33AE-454B-B9C1-EA921D5486A5}" type="presParOf" srcId="{984E3E04-7AF8-43A9-B1F6-4410925D265D}" destId="{E4A505E4-8CEB-4DF4-94C1-DCDFD8828E7F}" srcOrd="6" destOrd="0" presId="urn:microsoft.com/office/officeart/2005/8/layout/vList5"/>
    <dgm:cxn modelId="{9DF760B3-BDD9-48A9-A509-CE33C886C9EA}" type="presParOf" srcId="{E4A505E4-8CEB-4DF4-94C1-DCDFD8828E7F}" destId="{D91F5F47-1F28-4B45-AE21-0ADC2F1603E1}" srcOrd="0" destOrd="0" presId="urn:microsoft.com/office/officeart/2005/8/layout/vList5"/>
    <dgm:cxn modelId="{CE62C1D2-7D24-42B3-BC57-088B870B27FC}" type="presParOf" srcId="{E4A505E4-8CEB-4DF4-94C1-DCDFD8828E7F}" destId="{A21FB032-5BF8-4AFC-83DB-6629ACB877DF}" srcOrd="1" destOrd="0" presId="urn:microsoft.com/office/officeart/2005/8/layout/vList5"/>
    <dgm:cxn modelId="{02801127-BB99-4F2F-B5F6-56BFF77E9F0D}" type="presParOf" srcId="{984E3E04-7AF8-43A9-B1F6-4410925D265D}" destId="{9464A4EF-A45A-40F4-AE86-519EB0B77B8F}" srcOrd="7" destOrd="0" presId="urn:microsoft.com/office/officeart/2005/8/layout/vList5"/>
    <dgm:cxn modelId="{49D41F69-C1A0-4121-A168-EB829C0D9D5A}" type="presParOf" srcId="{984E3E04-7AF8-43A9-B1F6-4410925D265D}" destId="{A43804C7-D688-4197-A38E-A88DB797E5E8}" srcOrd="8" destOrd="0" presId="urn:microsoft.com/office/officeart/2005/8/layout/vList5"/>
    <dgm:cxn modelId="{85BE65BC-E6E7-4AA8-A1BA-3226B31BD159}" type="presParOf" srcId="{A43804C7-D688-4197-A38E-A88DB797E5E8}" destId="{676C26EC-8B70-41D5-B22E-4C51E91FAF89}" srcOrd="0" destOrd="0" presId="urn:microsoft.com/office/officeart/2005/8/layout/vList5"/>
    <dgm:cxn modelId="{22FF8F0C-856B-4438-9D02-4EE4868BCDE0}" type="presParOf" srcId="{A43804C7-D688-4197-A38E-A88DB797E5E8}" destId="{13D179B0-94A0-4210-B21A-B0135F88D7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960DF-4904-4EA2-834B-6F48C0EDB601}">
      <dsp:nvSpPr>
        <dsp:cNvPr id="0" name=""/>
        <dsp:cNvSpPr/>
      </dsp:nvSpPr>
      <dsp:spPr>
        <a:xfrm rot="5400000">
          <a:off x="6746884" y="-2681269"/>
          <a:ext cx="1258549" cy="69422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It takes time to accept what has happened and to learn to live with the new changes.</a:t>
          </a:r>
        </a:p>
      </dsp:txBody>
      <dsp:txXfrm rot="-5400000">
        <a:off x="3905025" y="222027"/>
        <a:ext cx="6880831" cy="1135675"/>
      </dsp:txXfrm>
    </dsp:sp>
    <dsp:sp modelId="{5F0C1226-5B20-4266-942D-9170C75EDD45}">
      <dsp:nvSpPr>
        <dsp:cNvPr id="0" name=""/>
        <dsp:cNvSpPr/>
      </dsp:nvSpPr>
      <dsp:spPr>
        <a:xfrm>
          <a:off x="0" y="3270"/>
          <a:ext cx="3905025" cy="157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solidFill>
                <a:sysClr val="windowText" lastClr="000000"/>
              </a:solidFill>
            </a:rPr>
            <a:t>Give yourself time</a:t>
          </a:r>
        </a:p>
      </dsp:txBody>
      <dsp:txXfrm>
        <a:off x="76797" y="80067"/>
        <a:ext cx="3751431" cy="1419593"/>
      </dsp:txXfrm>
    </dsp:sp>
    <dsp:sp modelId="{E0D6E257-04FF-47E2-9A5D-8C320B76642F}">
      <dsp:nvSpPr>
        <dsp:cNvPr id="0" name=""/>
        <dsp:cNvSpPr/>
      </dsp:nvSpPr>
      <dsp:spPr>
        <a:xfrm rot="5400000">
          <a:off x="6746884" y="-1029422"/>
          <a:ext cx="1258549" cy="69422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It is better to face the reality of what happened rather than wondering about what might have happened. </a:t>
          </a:r>
        </a:p>
      </dsp:txBody>
      <dsp:txXfrm rot="-5400000">
        <a:off x="3905025" y="1873874"/>
        <a:ext cx="6880831" cy="1135675"/>
      </dsp:txXfrm>
    </dsp:sp>
    <dsp:sp modelId="{43FBFEDD-CCE3-49A7-BE6C-0EDBCE1F3DA6}">
      <dsp:nvSpPr>
        <dsp:cNvPr id="0" name=""/>
        <dsp:cNvSpPr/>
      </dsp:nvSpPr>
      <dsp:spPr>
        <a:xfrm>
          <a:off x="0" y="1655117"/>
          <a:ext cx="3905025" cy="157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solidFill>
                <a:sysClr val="windowText" lastClr="000000"/>
              </a:solidFill>
            </a:rPr>
            <a:t>Find out what happened</a:t>
          </a:r>
        </a:p>
      </dsp:txBody>
      <dsp:txXfrm>
        <a:off x="76797" y="1731914"/>
        <a:ext cx="3751431" cy="1419593"/>
      </dsp:txXfrm>
    </dsp:sp>
    <dsp:sp modelId="{D14EE328-5125-4F32-8652-87CE7324B51B}">
      <dsp:nvSpPr>
        <dsp:cNvPr id="0" name=""/>
        <dsp:cNvSpPr/>
      </dsp:nvSpPr>
      <dsp:spPr>
        <a:xfrm rot="5400000">
          <a:off x="6746884" y="622423"/>
          <a:ext cx="1258549" cy="69422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If you go to funerals or memorial services </a:t>
          </a:r>
          <a:r>
            <a:rPr lang="en-GB" sz="2000" kern="1200"/>
            <a:t>it can </a:t>
          </a:r>
          <a:r>
            <a:rPr lang="en-GB" sz="2000" kern="1200" dirty="0"/>
            <a:t>help to spend time with others who have been through the same experience as you.</a:t>
          </a:r>
        </a:p>
      </dsp:txBody>
      <dsp:txXfrm rot="-5400000">
        <a:off x="3905025" y="3525720"/>
        <a:ext cx="6880831" cy="1135675"/>
      </dsp:txXfrm>
    </dsp:sp>
    <dsp:sp modelId="{E8BC9FE6-81ED-4EC1-901A-DD99D0FD3A1D}">
      <dsp:nvSpPr>
        <dsp:cNvPr id="0" name=""/>
        <dsp:cNvSpPr/>
      </dsp:nvSpPr>
      <dsp:spPr>
        <a:xfrm>
          <a:off x="0" y="3306964"/>
          <a:ext cx="3905025" cy="157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solidFill>
                <a:sysClr val="windowText" lastClr="000000"/>
              </a:solidFill>
            </a:rPr>
            <a:t>Support Network</a:t>
          </a:r>
        </a:p>
      </dsp:txBody>
      <dsp:txXfrm>
        <a:off x="76797" y="3383761"/>
        <a:ext cx="3751431" cy="1419593"/>
      </dsp:txXfrm>
    </dsp:sp>
    <dsp:sp modelId="{FE2B4650-A337-4915-BE38-0DF764955D63}">
      <dsp:nvSpPr>
        <dsp:cNvPr id="0" name=""/>
        <dsp:cNvSpPr/>
      </dsp:nvSpPr>
      <dsp:spPr>
        <a:xfrm rot="5400000">
          <a:off x="6746884" y="2274270"/>
          <a:ext cx="1258549" cy="69422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It can be a relief to talk about what happened.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You may need to ask your friends and family for the time to do this – at first they will probably not know what to say or do.</a:t>
          </a:r>
        </a:p>
      </dsp:txBody>
      <dsp:txXfrm rot="-5400000">
        <a:off x="3905025" y="5177567"/>
        <a:ext cx="6880831" cy="1135675"/>
      </dsp:txXfrm>
    </dsp:sp>
    <dsp:sp modelId="{6DD9A73B-6F05-4354-A246-8D1AD10480FB}">
      <dsp:nvSpPr>
        <dsp:cNvPr id="0" name=""/>
        <dsp:cNvSpPr/>
      </dsp:nvSpPr>
      <dsp:spPr>
        <a:xfrm>
          <a:off x="0" y="4958810"/>
          <a:ext cx="3905025" cy="157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>
              <a:solidFill>
                <a:sysClr val="windowText" lastClr="000000"/>
              </a:solidFill>
            </a:rPr>
            <a:t>Ask for Support</a:t>
          </a:r>
        </a:p>
      </dsp:txBody>
      <dsp:txXfrm>
        <a:off x="76797" y="5035607"/>
        <a:ext cx="3751431" cy="1419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960DF-4904-4EA2-834B-6F48C0EDB601}">
      <dsp:nvSpPr>
        <dsp:cNvPr id="0" name=""/>
        <dsp:cNvSpPr/>
      </dsp:nvSpPr>
      <dsp:spPr>
        <a:xfrm rot="5400000">
          <a:off x="6945557" y="-2868199"/>
          <a:ext cx="1019700" cy="7016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At times you may want to be alone or just with those close to you</a:t>
          </a:r>
          <a:r>
            <a:rPr lang="en-GB" sz="1400" kern="1200" dirty="0"/>
            <a:t>.</a:t>
          </a:r>
        </a:p>
      </dsp:txBody>
      <dsp:txXfrm rot="-5400000">
        <a:off x="3946980" y="180156"/>
        <a:ext cx="6967076" cy="920144"/>
      </dsp:txXfrm>
    </dsp:sp>
    <dsp:sp modelId="{5F0C1226-5B20-4266-942D-9170C75EDD45}">
      <dsp:nvSpPr>
        <dsp:cNvPr id="0" name=""/>
        <dsp:cNvSpPr/>
      </dsp:nvSpPr>
      <dsp:spPr>
        <a:xfrm>
          <a:off x="0" y="2915"/>
          <a:ext cx="3946980" cy="127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ysClr val="windowText" lastClr="000000"/>
              </a:solidFill>
            </a:rPr>
            <a:t>Take time for yourself</a:t>
          </a:r>
        </a:p>
      </dsp:txBody>
      <dsp:txXfrm>
        <a:off x="62222" y="65137"/>
        <a:ext cx="3822536" cy="1150181"/>
      </dsp:txXfrm>
    </dsp:sp>
    <dsp:sp modelId="{E0D6E257-04FF-47E2-9A5D-8C320B76642F}">
      <dsp:nvSpPr>
        <dsp:cNvPr id="0" name=""/>
        <dsp:cNvSpPr/>
      </dsp:nvSpPr>
      <dsp:spPr>
        <a:xfrm rot="5400000">
          <a:off x="6911161" y="-1485005"/>
          <a:ext cx="998816" cy="69271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Gradually let yourself think about what happened and talk about it with others. Don’t worry if you cry when you talk, it’s natural and usually helpful.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Take things at a pace you feel comfortable with. </a:t>
          </a:r>
        </a:p>
      </dsp:txBody>
      <dsp:txXfrm rot="-5400000">
        <a:off x="3946980" y="1527934"/>
        <a:ext cx="6878421" cy="901300"/>
      </dsp:txXfrm>
    </dsp:sp>
    <dsp:sp modelId="{43FBFEDD-CCE3-49A7-BE6C-0EDBCE1F3DA6}">
      <dsp:nvSpPr>
        <dsp:cNvPr id="0" name=""/>
        <dsp:cNvSpPr/>
      </dsp:nvSpPr>
      <dsp:spPr>
        <a:xfrm>
          <a:off x="0" y="1341271"/>
          <a:ext cx="3946980" cy="127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ysClr val="windowText" lastClr="000000"/>
              </a:solidFill>
            </a:rPr>
            <a:t>Talk it Over</a:t>
          </a:r>
        </a:p>
      </dsp:txBody>
      <dsp:txXfrm>
        <a:off x="62222" y="1403493"/>
        <a:ext cx="3822536" cy="1150181"/>
      </dsp:txXfrm>
    </dsp:sp>
    <dsp:sp modelId="{D14EE328-5125-4F32-8652-87CE7324B51B}">
      <dsp:nvSpPr>
        <dsp:cNvPr id="0" name=""/>
        <dsp:cNvSpPr/>
      </dsp:nvSpPr>
      <dsp:spPr>
        <a:xfrm rot="5400000">
          <a:off x="6945557" y="-191486"/>
          <a:ext cx="1019700" cy="7016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Even if you don’t feel like eating try and have regular meals and eat a balanced diet.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Taking some exercise can help, but start gently.</a:t>
          </a:r>
        </a:p>
      </dsp:txBody>
      <dsp:txXfrm rot="-5400000">
        <a:off x="3946980" y="2856869"/>
        <a:ext cx="6967076" cy="920144"/>
      </dsp:txXfrm>
    </dsp:sp>
    <dsp:sp modelId="{E8BC9FE6-81ED-4EC1-901A-DD99D0FD3A1D}">
      <dsp:nvSpPr>
        <dsp:cNvPr id="0" name=""/>
        <dsp:cNvSpPr/>
      </dsp:nvSpPr>
      <dsp:spPr>
        <a:xfrm>
          <a:off x="0" y="2679628"/>
          <a:ext cx="3946980" cy="127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ysClr val="windowText" lastClr="000000"/>
              </a:solidFill>
            </a:rPr>
            <a:t>Get into a Routine</a:t>
          </a:r>
        </a:p>
      </dsp:txBody>
      <dsp:txXfrm>
        <a:off x="62222" y="2741850"/>
        <a:ext cx="3822536" cy="1150181"/>
      </dsp:txXfrm>
    </dsp:sp>
    <dsp:sp modelId="{A21FB032-5BF8-4AFC-83DB-6629ACB877DF}">
      <dsp:nvSpPr>
        <dsp:cNvPr id="0" name=""/>
        <dsp:cNvSpPr/>
      </dsp:nvSpPr>
      <dsp:spPr>
        <a:xfrm rot="5400000">
          <a:off x="6945557" y="1146870"/>
          <a:ext cx="1019700" cy="7016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Some people find moving about and playing sports can provide some temporary relief and occupy your mind with other thoughts.</a:t>
          </a:r>
        </a:p>
      </dsp:txBody>
      <dsp:txXfrm rot="-5400000">
        <a:off x="3946980" y="4195225"/>
        <a:ext cx="6967076" cy="920144"/>
      </dsp:txXfrm>
    </dsp:sp>
    <dsp:sp modelId="{D91F5F47-1F28-4B45-AE21-0ADC2F1603E1}">
      <dsp:nvSpPr>
        <dsp:cNvPr id="0" name=""/>
        <dsp:cNvSpPr/>
      </dsp:nvSpPr>
      <dsp:spPr>
        <a:xfrm>
          <a:off x="0" y="4017984"/>
          <a:ext cx="3946980" cy="127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</a:rPr>
            <a:t>Physical Exercise</a:t>
          </a:r>
        </a:p>
      </dsp:txBody>
      <dsp:txXfrm>
        <a:off x="62222" y="4080206"/>
        <a:ext cx="3822536" cy="1150181"/>
      </dsp:txXfrm>
    </dsp:sp>
    <dsp:sp modelId="{13D179B0-94A0-4210-B21A-B0135F88D72A}">
      <dsp:nvSpPr>
        <dsp:cNvPr id="0" name=""/>
        <dsp:cNvSpPr/>
      </dsp:nvSpPr>
      <dsp:spPr>
        <a:xfrm rot="5400000">
          <a:off x="6945557" y="2485226"/>
          <a:ext cx="1019700" cy="7016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It can be good to spend time relaxing and doing activities such as hobbies, drawing, writing or listening to music. </a:t>
          </a:r>
        </a:p>
      </dsp:txBody>
      <dsp:txXfrm rot="-5400000">
        <a:off x="3946980" y="5533581"/>
        <a:ext cx="6967076" cy="920144"/>
      </dsp:txXfrm>
    </dsp:sp>
    <dsp:sp modelId="{676C26EC-8B70-41D5-B22E-4C51E91FAF89}">
      <dsp:nvSpPr>
        <dsp:cNvPr id="0" name=""/>
        <dsp:cNvSpPr/>
      </dsp:nvSpPr>
      <dsp:spPr>
        <a:xfrm>
          <a:off x="0" y="5356341"/>
          <a:ext cx="3946980" cy="1274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</a:rPr>
            <a:t>Relaxing Activities</a:t>
          </a:r>
        </a:p>
      </dsp:txBody>
      <dsp:txXfrm>
        <a:off x="62222" y="5418563"/>
        <a:ext cx="3822536" cy="115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A36D-CC8B-46A5-97AD-65A0639C7173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96416-EEFF-4823-A4EA-119421758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3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original document and add descriptions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6416-EEFF-4823-A4EA-119421758D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‘what else I might notice’ list. E.g. headaches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6416-EEFF-4823-A4EA-119421758D1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2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6416-EEFF-4823-A4EA-119421758D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1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3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1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0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3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4939-E6FF-4635-9C9E-B978251283B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35AA-96B8-4BA6-AADB-AAE285C3D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hrisrowbury.com/2010/08/when-rehearsals-go-bad.html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efreshmentrefuge.blogspot.com/2013/04/feelingsfeelings-wheres-assuranc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1574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Face-sleep.svg" TargetMode="Externa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vanssay.fr/twittmooc/?p=159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26" Type="http://schemas.openxmlformats.org/officeDocument/2006/relationships/image" Target="../media/image39.png"/><Relationship Id="rId3" Type="http://schemas.openxmlformats.org/officeDocument/2006/relationships/image" Target="../media/image20.svg"/><Relationship Id="rId21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2.svg"/><Relationship Id="rId25" Type="http://schemas.openxmlformats.org/officeDocument/2006/relationships/image" Target="../media/image10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9.png"/><Relationship Id="rId5" Type="http://schemas.openxmlformats.org/officeDocument/2006/relationships/image" Target="../media/image22.svg"/><Relationship Id="rId15" Type="http://schemas.openxmlformats.org/officeDocument/2006/relationships/image" Target="../media/image6.svg"/><Relationship Id="rId23" Type="http://schemas.openxmlformats.org/officeDocument/2006/relationships/image" Target="../media/image38.svg"/><Relationship Id="rId10" Type="http://schemas.openxmlformats.org/officeDocument/2006/relationships/image" Target="../media/image27.png"/><Relationship Id="rId19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5.png"/><Relationship Id="rId22" Type="http://schemas.openxmlformats.org/officeDocument/2006/relationships/image" Target="../media/image37.png"/><Relationship Id="rId27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tions-smileys-feelings-faces-36365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the-angry-programmer-52a93bfcbc3c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5FA263-5B46-4784-ABA6-C2C0527DB864}"/>
              </a:ext>
            </a:extLst>
          </p:cNvPr>
          <p:cNvSpPr/>
          <p:nvPr/>
        </p:nvSpPr>
        <p:spPr>
          <a:xfrm>
            <a:off x="2026024" y="2263588"/>
            <a:ext cx="8139952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Welcome Back!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53246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4AA2-3258-42D8-90B5-1A547964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may have been visualising or dreaming about the virus, or of your loved ones getting ill.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5251D0-FF81-4C61-B950-A4D2959D362B}"/>
              </a:ext>
            </a:extLst>
          </p:cNvPr>
          <p:cNvSpPr/>
          <p:nvPr/>
        </p:nvSpPr>
        <p:spPr>
          <a:xfrm>
            <a:off x="1134763" y="2439373"/>
            <a:ext cx="3032449" cy="227783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leep">
            <a:extLst>
              <a:ext uri="{FF2B5EF4-FFF2-40B4-BE49-F238E27FC236}">
                <a16:creationId xmlns:a16="http://schemas.microsoft.com/office/drawing/2014/main" id="{88B195D6-BFDF-4B86-AAD7-FF8D9C58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627" y="2916487"/>
            <a:ext cx="1800720" cy="1800720"/>
          </a:xfrm>
          <a:prstGeom prst="rect">
            <a:avLst/>
          </a:prstGeom>
        </p:spPr>
      </p:pic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29885784-60A5-4F46-85EF-9A0E1670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6086" y="2439373"/>
            <a:ext cx="1319693" cy="13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4AAF-D2D4-4027-9259-BC4B6FEBC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could have found yourself avoiding anything about Covid-19, including talking to other family members or blocking out thoughts.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2214-9F9D-45C2-8F7C-FA054E3B7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927" y="2461845"/>
            <a:ext cx="3309719" cy="22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EFCAB2-561D-4073-A15F-3C651CD2B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97" t="13351" r="3416" b="2950"/>
          <a:stretch/>
        </p:blipFill>
        <p:spPr>
          <a:xfrm>
            <a:off x="4705164" y="1196266"/>
            <a:ext cx="6597836" cy="4465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440259-B365-483E-9DC7-1BA3D97789A3}"/>
              </a:ext>
            </a:extLst>
          </p:cNvPr>
          <p:cNvSpPr/>
          <p:nvPr/>
        </p:nvSpPr>
        <p:spPr>
          <a:xfrm>
            <a:off x="1016149" y="2382394"/>
            <a:ext cx="3251051" cy="2330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How are you feeling?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782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73145A-638D-4B18-946B-899CD117C9BA}"/>
              </a:ext>
            </a:extLst>
          </p:cNvPr>
          <p:cNvGrpSpPr/>
          <p:nvPr/>
        </p:nvGrpSpPr>
        <p:grpSpPr>
          <a:xfrm>
            <a:off x="4903627" y="633797"/>
            <a:ext cx="2488459" cy="2541449"/>
            <a:chOff x="3812181" y="-113633"/>
            <a:chExt cx="2189822" cy="205332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D5D13C-FE0B-4C1E-A171-7C7566A0CAA1}"/>
                </a:ext>
              </a:extLst>
            </p:cNvPr>
            <p:cNvSpPr/>
            <p:nvPr/>
          </p:nvSpPr>
          <p:spPr>
            <a:xfrm>
              <a:off x="3812181" y="-113633"/>
              <a:ext cx="2189822" cy="205332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703AB165-2CF8-4A13-916F-4D28F562B46D}"/>
                </a:ext>
              </a:extLst>
            </p:cNvPr>
            <p:cNvSpPr txBox="1"/>
            <p:nvPr/>
          </p:nvSpPr>
          <p:spPr>
            <a:xfrm>
              <a:off x="4132873" y="187070"/>
              <a:ext cx="1548438" cy="14519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Text" lastClr="000000"/>
                  </a:solidFill>
                </a:rPr>
                <a:t>Frightened</a:t>
              </a:r>
              <a:r>
                <a:rPr lang="en-GB" sz="1400" b="1" kern="12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1600" kern="1200" dirty="0">
                  <a:solidFill>
                    <a:sysClr val="windowText" lastClr="000000"/>
                  </a:solidFill>
                </a:rPr>
                <a:t>- That the same thing will happen again, or that you might lose control of your feelings</a:t>
              </a:r>
              <a:r>
                <a:rPr lang="en-GB" sz="1500" kern="1200" dirty="0">
                  <a:solidFill>
                    <a:sysClr val="windowText" lastClr="000000"/>
                  </a:solidFill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E00143-4C99-452B-828B-591F0493AEF0}"/>
              </a:ext>
            </a:extLst>
          </p:cNvPr>
          <p:cNvGrpSpPr/>
          <p:nvPr/>
        </p:nvGrpSpPr>
        <p:grpSpPr>
          <a:xfrm>
            <a:off x="7597998" y="132154"/>
            <a:ext cx="2488459" cy="2541449"/>
            <a:chOff x="5918701" y="871297"/>
            <a:chExt cx="1704504" cy="162753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E30A34-DE00-417D-8ADD-8BC0E7095F47}"/>
                </a:ext>
              </a:extLst>
            </p:cNvPr>
            <p:cNvSpPr/>
            <p:nvPr/>
          </p:nvSpPr>
          <p:spPr>
            <a:xfrm>
              <a:off x="5918701" y="871297"/>
              <a:ext cx="1704504" cy="1627539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E9C3005C-0EE5-49F9-8197-95F47FA2FB5D}"/>
                </a:ext>
              </a:extLst>
            </p:cNvPr>
            <p:cNvSpPr txBox="1"/>
            <p:nvPr/>
          </p:nvSpPr>
          <p:spPr>
            <a:xfrm>
              <a:off x="6168320" y="1109645"/>
              <a:ext cx="1205266" cy="1150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Text" lastClr="000000"/>
                  </a:solidFill>
                </a:rPr>
                <a:t>Embarrassed </a:t>
              </a:r>
              <a:r>
                <a:rPr lang="en-GB" sz="1600" kern="1200" dirty="0">
                  <a:solidFill>
                    <a:sysClr val="windowText" lastClr="000000"/>
                  </a:solidFill>
                </a:rPr>
                <a:t>- That</a:t>
              </a:r>
              <a:r>
                <a:rPr lang="en-GB" sz="1600" kern="1200" baseline="0" dirty="0">
                  <a:solidFill>
                    <a:sysClr val="windowText" lastClr="000000"/>
                  </a:solidFill>
                </a:rPr>
                <a:t> you have these strong feelings you can’t control, especially if you need others to support you.</a:t>
              </a:r>
              <a:endParaRPr lang="en-GB" sz="16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698EC-87E7-4CEC-89BC-0FE65DB11FFF}"/>
              </a:ext>
            </a:extLst>
          </p:cNvPr>
          <p:cNvGrpSpPr/>
          <p:nvPr/>
        </p:nvGrpSpPr>
        <p:grpSpPr>
          <a:xfrm>
            <a:off x="9563516" y="2193575"/>
            <a:ext cx="2488459" cy="2541448"/>
            <a:chOff x="6756185" y="2762123"/>
            <a:chExt cx="1573611" cy="157361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FE17F9-F8F0-4D95-BF38-2CA9258093C6}"/>
                </a:ext>
              </a:extLst>
            </p:cNvPr>
            <p:cNvSpPr/>
            <p:nvPr/>
          </p:nvSpPr>
          <p:spPr>
            <a:xfrm>
              <a:off x="6756185" y="2762123"/>
              <a:ext cx="1573611" cy="157361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C183F778-C691-4592-8AAB-53903342E913}"/>
                </a:ext>
              </a:extLst>
            </p:cNvPr>
            <p:cNvSpPr txBox="1"/>
            <p:nvPr/>
          </p:nvSpPr>
          <p:spPr>
            <a:xfrm>
              <a:off x="6986635" y="2992573"/>
              <a:ext cx="1112711" cy="1112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Text" lastClr="000000"/>
                  </a:solidFill>
                </a:rPr>
                <a:t>Helpless </a:t>
              </a:r>
              <a:r>
                <a:rPr lang="en-GB" sz="1600" kern="1200" dirty="0">
                  <a:solidFill>
                    <a:sysClr val="windowText" lastClr="000000"/>
                  </a:solidFill>
                </a:rPr>
                <a:t>- That</a:t>
              </a:r>
              <a:r>
                <a:rPr lang="en-GB" sz="1600" kern="1200" baseline="0" dirty="0">
                  <a:solidFill>
                    <a:sysClr val="windowText" lastClr="000000"/>
                  </a:solidFill>
                </a:rPr>
                <a:t> something really bad happened and you could do nothing about it. You feel vulnerable and overwhelmed.</a:t>
              </a:r>
              <a:endParaRPr lang="en-GB" sz="16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BAA821-7090-4F56-9CFC-B6930101CA67}"/>
              </a:ext>
            </a:extLst>
          </p:cNvPr>
          <p:cNvGrpSpPr/>
          <p:nvPr/>
        </p:nvGrpSpPr>
        <p:grpSpPr>
          <a:xfrm>
            <a:off x="7597997" y="4205043"/>
            <a:ext cx="2488459" cy="2541449"/>
            <a:chOff x="5984148" y="4625984"/>
            <a:chExt cx="1573611" cy="1573611"/>
          </a:xfrm>
          <a:solidFill>
            <a:srgbClr val="E33E1B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36FE46-636A-4416-9052-F45F89214813}"/>
                </a:ext>
              </a:extLst>
            </p:cNvPr>
            <p:cNvSpPr/>
            <p:nvPr/>
          </p:nvSpPr>
          <p:spPr>
            <a:xfrm>
              <a:off x="5984148" y="4625984"/>
              <a:ext cx="1573611" cy="1573611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835DC974-99DC-4216-AE8C-5FBF11F29B77}"/>
                </a:ext>
              </a:extLst>
            </p:cNvPr>
            <p:cNvSpPr txBox="1"/>
            <p:nvPr/>
          </p:nvSpPr>
          <p:spPr>
            <a:xfrm>
              <a:off x="6214598" y="4856434"/>
              <a:ext cx="1112711" cy="11127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Text" lastClr="000000"/>
                  </a:solidFill>
                </a:rPr>
                <a:t>Angry</a:t>
              </a:r>
              <a:r>
                <a:rPr lang="en-GB" sz="1600" kern="1200" dirty="0">
                  <a:solidFill>
                    <a:sysClr val="windowText" lastClr="000000"/>
                  </a:solidFill>
                </a:rPr>
                <a:t> - About what happened and with whoever was responsible.</a:t>
              </a:r>
              <a:endParaRPr lang="en-GB" sz="13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04C844-3ABA-4562-9B87-32724CA50338}"/>
              </a:ext>
            </a:extLst>
          </p:cNvPr>
          <p:cNvGrpSpPr/>
          <p:nvPr/>
        </p:nvGrpSpPr>
        <p:grpSpPr>
          <a:xfrm>
            <a:off x="4903627" y="3547433"/>
            <a:ext cx="2488459" cy="2541449"/>
            <a:chOff x="4120286" y="5398021"/>
            <a:chExt cx="1573611" cy="1573611"/>
          </a:xfrm>
          <a:solidFill>
            <a:srgbClr val="CC66FF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0552B6-0AFE-4E2E-9FAA-63712DB15538}"/>
                </a:ext>
              </a:extLst>
            </p:cNvPr>
            <p:cNvSpPr/>
            <p:nvPr/>
          </p:nvSpPr>
          <p:spPr>
            <a:xfrm>
              <a:off x="4120286" y="5398021"/>
              <a:ext cx="1573611" cy="1573611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C085A93A-270B-4408-B500-B33C19DBF08A}"/>
                </a:ext>
              </a:extLst>
            </p:cNvPr>
            <p:cNvSpPr txBox="1"/>
            <p:nvPr/>
          </p:nvSpPr>
          <p:spPr>
            <a:xfrm>
              <a:off x="4350736" y="5628471"/>
              <a:ext cx="1112711" cy="11127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dirty="0">
                  <a:solidFill>
                    <a:schemeClr val="tx1"/>
                  </a:solidFill>
                </a:rPr>
                <a:t>Guilty</a:t>
              </a:r>
              <a:r>
                <a:rPr lang="en-GB" sz="1600" dirty="0">
                  <a:solidFill>
                    <a:schemeClr val="tx1"/>
                  </a:solidFill>
                </a:rPr>
                <a:t> - Y</a:t>
              </a:r>
              <a:r>
                <a:rPr lang="en-GB" sz="1600" kern="1200" dirty="0">
                  <a:solidFill>
                    <a:schemeClr val="tx1"/>
                  </a:solidFill>
                </a:rPr>
                <a:t>ou have survived when others have suffered or died. You feel you could have done something to prevent it.</a:t>
              </a:r>
              <a:endParaRPr lang="en-GB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CD705-F518-41EB-9D52-CFBFD8885686}"/>
              </a:ext>
            </a:extLst>
          </p:cNvPr>
          <p:cNvGrpSpPr/>
          <p:nvPr/>
        </p:nvGrpSpPr>
        <p:grpSpPr>
          <a:xfrm>
            <a:off x="2209256" y="4205043"/>
            <a:ext cx="2488459" cy="2541448"/>
            <a:chOff x="2251849" y="4625984"/>
            <a:chExt cx="1573611" cy="157361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3E7991-0A7F-48E8-BFB5-989428CE7084}"/>
                </a:ext>
              </a:extLst>
            </p:cNvPr>
            <p:cNvSpPr/>
            <p:nvPr/>
          </p:nvSpPr>
          <p:spPr>
            <a:xfrm>
              <a:off x="2251849" y="4625984"/>
              <a:ext cx="1573611" cy="1573611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66F567E5-09FD-42A1-B4D9-B5F00D074D5C}"/>
                </a:ext>
              </a:extLst>
            </p:cNvPr>
            <p:cNvSpPr txBox="1"/>
            <p:nvPr/>
          </p:nvSpPr>
          <p:spPr>
            <a:xfrm>
              <a:off x="2486875" y="4856434"/>
              <a:ext cx="1112711" cy="1112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solidFill>
                    <a:sysClr val="windowText" lastClr="000000"/>
                  </a:solidFill>
                </a:rPr>
                <a:t>Sad</a:t>
              </a:r>
              <a:r>
                <a:rPr lang="en-GB" sz="1800" kern="1200" dirty="0">
                  <a:solidFill>
                    <a:sysClr val="windowText" lastClr="000000"/>
                  </a:solidFill>
                </a:rPr>
                <a:t> - If people were injured or died, especially someone you knew.</a:t>
              </a:r>
              <a:endParaRPr lang="en-GB" sz="13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906F8E-0B72-463C-93AF-B96138B6855E}"/>
              </a:ext>
            </a:extLst>
          </p:cNvPr>
          <p:cNvGrpSpPr/>
          <p:nvPr/>
        </p:nvGrpSpPr>
        <p:grpSpPr>
          <a:xfrm>
            <a:off x="243738" y="2198447"/>
            <a:ext cx="2488459" cy="2541449"/>
            <a:chOff x="49592" y="2401580"/>
            <a:chExt cx="2294813" cy="2401236"/>
          </a:xfrm>
          <a:solidFill>
            <a:srgbClr val="33C6BD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0C4A6-7784-419F-BB8E-6955F00799D6}"/>
                </a:ext>
              </a:extLst>
            </p:cNvPr>
            <p:cNvSpPr/>
            <p:nvPr/>
          </p:nvSpPr>
          <p:spPr>
            <a:xfrm>
              <a:off x="49592" y="2401580"/>
              <a:ext cx="2294813" cy="2401236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85AE35C-ECF4-4E4A-BC2F-15C222CC2789}"/>
                </a:ext>
              </a:extLst>
            </p:cNvPr>
            <p:cNvSpPr txBox="1"/>
            <p:nvPr/>
          </p:nvSpPr>
          <p:spPr>
            <a:xfrm>
              <a:off x="461387" y="2748629"/>
              <a:ext cx="1512879" cy="16979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kern="1200" dirty="0">
                  <a:solidFill>
                    <a:sysClr val="windowText" lastClr="000000"/>
                  </a:solidFill>
                </a:rPr>
                <a:t>Relieved </a:t>
              </a:r>
              <a:r>
                <a:rPr lang="en-GB" kern="1200" dirty="0">
                  <a:solidFill>
                    <a:sysClr val="windowText" lastClr="000000"/>
                  </a:solidFill>
                </a:rPr>
                <a:t>- That the danger is over.</a:t>
              </a:r>
              <a:endParaRPr lang="en-GB" sz="14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B6B677-B344-47B1-8CC1-747334706F0E}"/>
              </a:ext>
            </a:extLst>
          </p:cNvPr>
          <p:cNvGrpSpPr/>
          <p:nvPr/>
        </p:nvGrpSpPr>
        <p:grpSpPr>
          <a:xfrm>
            <a:off x="2209256" y="181120"/>
            <a:ext cx="2488459" cy="2541449"/>
            <a:chOff x="3824584" y="695205"/>
            <a:chExt cx="2178885" cy="2206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0758F8-9310-4112-8D2A-A14BA64151F9}"/>
                </a:ext>
              </a:extLst>
            </p:cNvPr>
            <p:cNvSpPr/>
            <p:nvPr/>
          </p:nvSpPr>
          <p:spPr>
            <a:xfrm>
              <a:off x="3824584" y="695205"/>
              <a:ext cx="2178885" cy="2206990"/>
            </a:xfrm>
            <a:prstGeom prst="ellipse">
              <a:avLst/>
            </a:prstGeom>
            <a:solidFill>
              <a:srgbClr val="FF99CC"/>
            </a:solidFill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7785311D-CA99-4AF4-AD96-DDDFAB893E74}"/>
                </a:ext>
              </a:extLst>
            </p:cNvPr>
            <p:cNvSpPr txBox="1"/>
            <p:nvPr/>
          </p:nvSpPr>
          <p:spPr>
            <a:xfrm>
              <a:off x="4143674" y="1018411"/>
              <a:ext cx="1540705" cy="156057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Text" lastClr="000000"/>
                  </a:solidFill>
                </a:rPr>
                <a:t>Hopeful</a:t>
              </a:r>
              <a:r>
                <a:rPr lang="en-GB" sz="1600" kern="1200" dirty="0">
                  <a:solidFill>
                    <a:sysClr val="windowText" lastClr="000000"/>
                  </a:solidFill>
                </a:rPr>
                <a:t> - That your life will return to normal. People can start to feel more positive about things quite soon after a trauma.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3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ildren">
            <a:extLst>
              <a:ext uri="{FF2B5EF4-FFF2-40B4-BE49-F238E27FC236}">
                <a16:creationId xmlns:a16="http://schemas.microsoft.com/office/drawing/2014/main" id="{0078534A-D549-48D5-8217-6C9C8B3E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8670" y="4478729"/>
            <a:ext cx="2182836" cy="2182836"/>
          </a:xfrm>
          <a:prstGeom prst="rect">
            <a:avLst/>
          </a:prstGeom>
        </p:spPr>
      </p:pic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A442BD5E-BBC0-45D6-8838-366151714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0339" y="4109451"/>
            <a:ext cx="2743142" cy="274314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78742D8-7279-4641-97A3-11B75AFCCF6E}"/>
              </a:ext>
            </a:extLst>
          </p:cNvPr>
          <p:cNvSpPr/>
          <p:nvPr/>
        </p:nvSpPr>
        <p:spPr>
          <a:xfrm>
            <a:off x="6390263" y="196434"/>
            <a:ext cx="5356260" cy="3601843"/>
          </a:xfrm>
          <a:prstGeom prst="cloudCallout">
            <a:avLst>
              <a:gd name="adj1" fmla="val -2292"/>
              <a:gd name="adj2" fmla="val 733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Adults had new challenges that they had never experienced before and had similar thoughts and feelings, which is </a:t>
            </a:r>
            <a:r>
              <a:rPr lang="en-GB" sz="3600" dirty="0">
                <a:solidFill>
                  <a:schemeClr val="accent1"/>
                </a:solidFill>
              </a:rPr>
              <a:t>OK</a:t>
            </a:r>
            <a:r>
              <a:rPr lang="en-GB" sz="2400" dirty="0"/>
              <a:t>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E9B867E-0A04-477C-B9CA-1B21FA80DB95}"/>
              </a:ext>
            </a:extLst>
          </p:cNvPr>
          <p:cNvSpPr/>
          <p:nvPr/>
        </p:nvSpPr>
        <p:spPr>
          <a:xfrm>
            <a:off x="758440" y="410967"/>
            <a:ext cx="5043297" cy="3232565"/>
          </a:xfrm>
          <a:prstGeom prst="cloudCallout">
            <a:avLst>
              <a:gd name="adj1" fmla="val 367"/>
              <a:gd name="adj2" fmla="val 851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 may have thoughts and feelings that you have not experienced before, which is </a:t>
            </a:r>
            <a:r>
              <a:rPr lang="en-GB" sz="3600" dirty="0">
                <a:solidFill>
                  <a:schemeClr val="accent1"/>
                </a:solidFill>
              </a:rPr>
              <a:t>OK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16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36DA-EE3E-4B18-94AF-69CF4211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Teachers had to send your work home.</a:t>
            </a:r>
          </a:p>
          <a:p>
            <a:r>
              <a:rPr lang="en-GB" sz="2400" dirty="0"/>
              <a:t>Parents had to try and teach you at home. </a:t>
            </a:r>
          </a:p>
          <a:p>
            <a:r>
              <a:rPr lang="en-GB" sz="2400" dirty="0"/>
              <a:t>Lots of your parents had to work from home. </a:t>
            </a:r>
          </a:p>
          <a:p>
            <a:r>
              <a:rPr lang="en-GB" sz="2400" dirty="0"/>
              <a:t>Some of your parents are important keyworkers and had to still to go to work as ‘normal’.</a:t>
            </a:r>
          </a:p>
          <a:p>
            <a:r>
              <a:rPr lang="en-GB" sz="2400" dirty="0"/>
              <a:t>As families we have spent more time together than any other time before – which sometimes was good and other times not so good!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1459E-91B6-4C74-BB5B-6172BCE1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31" y="2403183"/>
            <a:ext cx="3524888" cy="23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E0CF0A-9701-40A1-80DE-D531FB8D7B9F}"/>
              </a:ext>
            </a:extLst>
          </p:cNvPr>
          <p:cNvSpPr/>
          <p:nvPr/>
        </p:nvSpPr>
        <p:spPr>
          <a:xfrm>
            <a:off x="3513621" y="2209200"/>
            <a:ext cx="5159324" cy="2870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What else have I noticed in my body?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0464915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+ Human Body Outline Templates (in Word &amp; PDF) - Doc Formats">
            <a:extLst>
              <a:ext uri="{FF2B5EF4-FFF2-40B4-BE49-F238E27FC236}">
                <a16:creationId xmlns:a16="http://schemas.microsoft.com/office/drawing/2014/main" id="{2285627D-CA06-4299-B853-92ABB3D0827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3006" r="13803" b="4190"/>
          <a:stretch/>
        </p:blipFill>
        <p:spPr bwMode="auto">
          <a:xfrm>
            <a:off x="3646486" y="114936"/>
            <a:ext cx="4899025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4D0C4-8C7A-46D8-90A1-A9D3C0F50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6905" y="151627"/>
            <a:ext cx="1980715" cy="1980715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EE516B7-3562-41D3-917D-2C1F4EF39C59}"/>
              </a:ext>
            </a:extLst>
          </p:cNvPr>
          <p:cNvSpPr/>
          <p:nvPr/>
        </p:nvSpPr>
        <p:spPr>
          <a:xfrm>
            <a:off x="1354034" y="3268373"/>
            <a:ext cx="2405239" cy="763480"/>
          </a:xfrm>
          <a:prstGeom prst="homePlate">
            <a:avLst>
              <a:gd name="adj" fmla="val 732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Feel very tired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CAFD1CC-1AFF-4913-8DB5-7DAD8BEBBC6C}"/>
              </a:ext>
            </a:extLst>
          </p:cNvPr>
          <p:cNvSpPr/>
          <p:nvPr/>
        </p:nvSpPr>
        <p:spPr>
          <a:xfrm rot="843801" flipH="1">
            <a:off x="6966243" y="1250488"/>
            <a:ext cx="2902124" cy="1481279"/>
          </a:xfrm>
          <a:prstGeom prst="homePlate">
            <a:avLst>
              <a:gd name="adj" fmla="val 73256"/>
            </a:avLst>
          </a:prstGeom>
          <a:solidFill>
            <a:srgbClr val="E33E1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Cannot sleep, or when asleep you dream a lot and have </a:t>
            </a:r>
            <a:r>
              <a:rPr lang="en-GB" b="1" dirty="0">
                <a:solidFill>
                  <a:schemeClr val="tx1"/>
                </a:solidFill>
              </a:rPr>
              <a:t>nightmares.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A36B2BB9-80D4-46B3-A242-B9F05D6F1808}"/>
              </a:ext>
            </a:extLst>
          </p:cNvPr>
          <p:cNvSpPr/>
          <p:nvPr/>
        </p:nvSpPr>
        <p:spPr>
          <a:xfrm rot="21066272" flipH="1">
            <a:off x="6974789" y="233274"/>
            <a:ext cx="2707642" cy="763480"/>
          </a:xfrm>
          <a:prstGeom prst="homePlate">
            <a:avLst>
              <a:gd name="adj" fmla="val 73256"/>
            </a:avLst>
          </a:prstGeom>
          <a:solidFill>
            <a:srgbClr val="E33E1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Poor concentration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1660D5C-BDF7-4176-90F4-81E4F14C2BA8}"/>
              </a:ext>
            </a:extLst>
          </p:cNvPr>
          <p:cNvSpPr/>
          <p:nvPr/>
        </p:nvSpPr>
        <p:spPr>
          <a:xfrm rot="20377213">
            <a:off x="2419030" y="1504115"/>
            <a:ext cx="2778134" cy="1051827"/>
          </a:xfrm>
          <a:prstGeom prst="homePlate">
            <a:avLst>
              <a:gd name="adj" fmla="val 73256"/>
            </a:avLst>
          </a:prstGeom>
          <a:solidFill>
            <a:srgbClr val="E33E1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Memory problems and difficulty thinking clearly.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BF7945-BEBF-423B-9571-0EB3ACCDF69E}"/>
              </a:ext>
            </a:extLst>
          </p:cNvPr>
          <p:cNvSpPr/>
          <p:nvPr/>
        </p:nvSpPr>
        <p:spPr>
          <a:xfrm rot="20453876">
            <a:off x="5444897" y="406786"/>
            <a:ext cx="884522" cy="482586"/>
          </a:xfrm>
          <a:prstGeom prst="ellipse">
            <a:avLst/>
          </a:prstGeom>
          <a:solidFill>
            <a:srgbClr val="E33E1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2CF34C-01EF-409A-ACAD-80A3D564410E}"/>
              </a:ext>
            </a:extLst>
          </p:cNvPr>
          <p:cNvSpPr/>
          <p:nvPr/>
        </p:nvSpPr>
        <p:spPr>
          <a:xfrm>
            <a:off x="2466822" y="129320"/>
            <a:ext cx="2778134" cy="1051827"/>
          </a:xfrm>
          <a:prstGeom prst="homePlate">
            <a:avLst>
              <a:gd name="adj" fmla="val 73256"/>
            </a:avLst>
          </a:prstGeom>
          <a:solidFill>
            <a:srgbClr val="E33E1B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Suffer from headaches.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6403B6-7D15-480E-944B-CF02E124089F}"/>
              </a:ext>
            </a:extLst>
          </p:cNvPr>
          <p:cNvSpPr/>
          <p:nvPr/>
        </p:nvSpPr>
        <p:spPr>
          <a:xfrm>
            <a:off x="5333020" y="3608527"/>
            <a:ext cx="1525958" cy="85496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BA7BC3DA-1CA3-408F-9250-C811AC2E17DE}"/>
              </a:ext>
            </a:extLst>
          </p:cNvPr>
          <p:cNvSpPr/>
          <p:nvPr/>
        </p:nvSpPr>
        <p:spPr>
          <a:xfrm rot="20197862">
            <a:off x="2208191" y="4303865"/>
            <a:ext cx="2949120" cy="1051827"/>
          </a:xfrm>
          <a:prstGeom prst="homePlate">
            <a:avLst>
              <a:gd name="adj" fmla="val 98798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Changes in appetite.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46F564-9A84-4B07-BFCF-376A9C8636BA}"/>
              </a:ext>
            </a:extLst>
          </p:cNvPr>
          <p:cNvSpPr/>
          <p:nvPr/>
        </p:nvSpPr>
        <p:spPr>
          <a:xfrm rot="19904530">
            <a:off x="4574017" y="2764762"/>
            <a:ext cx="763479" cy="53851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9A1574-B23E-49E8-B620-6F1690606D96}"/>
              </a:ext>
            </a:extLst>
          </p:cNvPr>
          <p:cNvSpPr/>
          <p:nvPr/>
        </p:nvSpPr>
        <p:spPr>
          <a:xfrm rot="15818950">
            <a:off x="6448023" y="5054274"/>
            <a:ext cx="763479" cy="53851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E2BFB0E-8150-4AEC-B264-39BB38BFA262}"/>
              </a:ext>
            </a:extLst>
          </p:cNvPr>
          <p:cNvSpPr/>
          <p:nvPr/>
        </p:nvSpPr>
        <p:spPr>
          <a:xfrm flipH="1">
            <a:off x="7302905" y="4914349"/>
            <a:ext cx="2223325" cy="763480"/>
          </a:xfrm>
          <a:prstGeom prst="homePlate">
            <a:avLst>
              <a:gd name="adj" fmla="val 73256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Aches and pains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C71663-19E4-4FA3-BB33-D75A876DBF18}"/>
              </a:ext>
            </a:extLst>
          </p:cNvPr>
          <p:cNvSpPr/>
          <p:nvPr/>
        </p:nvSpPr>
        <p:spPr>
          <a:xfrm>
            <a:off x="6097219" y="2696350"/>
            <a:ext cx="619661" cy="55312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5280FCA-F109-4C1B-89BC-D63308124D28}"/>
              </a:ext>
            </a:extLst>
          </p:cNvPr>
          <p:cNvSpPr/>
          <p:nvPr/>
        </p:nvSpPr>
        <p:spPr>
          <a:xfrm rot="1374524" flipH="1">
            <a:off x="6730162" y="3374762"/>
            <a:ext cx="3505418" cy="778517"/>
          </a:xfrm>
          <a:prstGeom prst="homePlate">
            <a:avLst>
              <a:gd name="adj" fmla="val 73256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Feel that your heart is beating faster.</a:t>
            </a:r>
          </a:p>
        </p:txBody>
      </p:sp>
    </p:spTree>
    <p:extLst>
      <p:ext uri="{BB962C8B-B14F-4D97-AF65-F5344CB8AC3E}">
        <p14:creationId xmlns:p14="http://schemas.microsoft.com/office/powerpoint/2010/main" val="37007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FEE1E89-AACE-4A21-BE18-EBBC22B06014}"/>
              </a:ext>
            </a:extLst>
          </p:cNvPr>
          <p:cNvGrpSpPr/>
          <p:nvPr/>
        </p:nvGrpSpPr>
        <p:grpSpPr>
          <a:xfrm>
            <a:off x="8821272" y="191185"/>
            <a:ext cx="2357716" cy="1965790"/>
            <a:chOff x="8821272" y="191185"/>
            <a:chExt cx="2357716" cy="1965790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A7888757-314E-4337-A5D0-0D883CFE41A2}"/>
                </a:ext>
              </a:extLst>
            </p:cNvPr>
            <p:cNvSpPr/>
            <p:nvPr/>
          </p:nvSpPr>
          <p:spPr>
            <a:xfrm>
              <a:off x="8821272" y="191185"/>
              <a:ext cx="2357716" cy="1965790"/>
            </a:xfrm>
            <a:prstGeom prst="cloudCallout">
              <a:avLst>
                <a:gd name="adj1" fmla="val 7304"/>
                <a:gd name="adj2" fmla="val -86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015072D1-2654-4541-B10E-17A7700ABE52}"/>
                </a:ext>
              </a:extLst>
            </p:cNvPr>
            <p:cNvSpPr/>
            <p:nvPr/>
          </p:nvSpPr>
          <p:spPr>
            <a:xfrm>
              <a:off x="8920702" y="322118"/>
              <a:ext cx="2187180" cy="1701000"/>
            </a:xfrm>
            <a:prstGeom prst="cloudCallout">
              <a:avLst>
                <a:gd name="adj1" fmla="val -63116"/>
                <a:gd name="adj2" fmla="val 6127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have had to get back into the school routine.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F5FCA5-DCD3-4AB7-A94E-5E037C898DE9}"/>
              </a:ext>
            </a:extLst>
          </p:cNvPr>
          <p:cNvGrpSpPr/>
          <p:nvPr/>
        </p:nvGrpSpPr>
        <p:grpSpPr>
          <a:xfrm>
            <a:off x="3659331" y="2317173"/>
            <a:ext cx="4840433" cy="2140528"/>
            <a:chOff x="1350818" y="3771900"/>
            <a:chExt cx="4312227" cy="19534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A18850-378E-4EDA-A9A2-7B9BDF728D97}"/>
                </a:ext>
              </a:extLst>
            </p:cNvPr>
            <p:cNvSpPr/>
            <p:nvPr/>
          </p:nvSpPr>
          <p:spPr>
            <a:xfrm>
              <a:off x="1350818" y="3771900"/>
              <a:ext cx="4312227" cy="1953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29DDA7-905C-47BE-B1F4-E856DDBDB91A}"/>
                </a:ext>
              </a:extLst>
            </p:cNvPr>
            <p:cNvSpPr/>
            <p:nvPr/>
          </p:nvSpPr>
          <p:spPr>
            <a:xfrm>
              <a:off x="1480811" y="3855027"/>
              <a:ext cx="4088716" cy="17537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Coming back to school may have been a challenge because…..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E0775B-1D76-47F3-8539-458FCFB546A1}"/>
              </a:ext>
            </a:extLst>
          </p:cNvPr>
          <p:cNvGrpSpPr/>
          <p:nvPr/>
        </p:nvGrpSpPr>
        <p:grpSpPr>
          <a:xfrm>
            <a:off x="9242611" y="3214106"/>
            <a:ext cx="2339993" cy="1990165"/>
            <a:chOff x="9242611" y="3214106"/>
            <a:chExt cx="2339993" cy="1990165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D537899F-4068-41B3-BF19-BB7C42AB3623}"/>
                </a:ext>
              </a:extLst>
            </p:cNvPr>
            <p:cNvSpPr/>
            <p:nvPr/>
          </p:nvSpPr>
          <p:spPr>
            <a:xfrm>
              <a:off x="9242611" y="3214106"/>
              <a:ext cx="2339993" cy="1990165"/>
            </a:xfrm>
            <a:prstGeom prst="cloudCallout">
              <a:avLst>
                <a:gd name="adj1" fmla="val 6751"/>
                <a:gd name="adj2" fmla="val -37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2934A759-B073-4375-BF70-BC6F77346B11}"/>
                </a:ext>
              </a:extLst>
            </p:cNvPr>
            <p:cNvSpPr/>
            <p:nvPr/>
          </p:nvSpPr>
          <p:spPr>
            <a:xfrm>
              <a:off x="9312094" y="3358689"/>
              <a:ext cx="2187180" cy="1701000"/>
            </a:xfrm>
            <a:prstGeom prst="cloudCallout">
              <a:avLst>
                <a:gd name="adj1" fmla="val -81384"/>
                <a:gd name="adj2" fmla="val 822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found it hard to get up in the morning.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C187F-D177-4B82-82BD-B8B612E4C6CD}"/>
              </a:ext>
            </a:extLst>
          </p:cNvPr>
          <p:cNvGrpSpPr/>
          <p:nvPr/>
        </p:nvGrpSpPr>
        <p:grpSpPr>
          <a:xfrm>
            <a:off x="2813148" y="4751756"/>
            <a:ext cx="2408756" cy="1990165"/>
            <a:chOff x="4999458" y="4742329"/>
            <a:chExt cx="2408756" cy="1990165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A23DAEEF-65E0-4028-B32C-8803A22FEF63}"/>
                </a:ext>
              </a:extLst>
            </p:cNvPr>
            <p:cNvSpPr/>
            <p:nvPr/>
          </p:nvSpPr>
          <p:spPr>
            <a:xfrm>
              <a:off x="4999458" y="4742329"/>
              <a:ext cx="2408756" cy="1990165"/>
            </a:xfrm>
            <a:prstGeom prst="cloudCallout">
              <a:avLst>
                <a:gd name="adj1" fmla="val 13463"/>
                <a:gd name="adj2" fmla="val -86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D2571E18-8D31-4387-A7E9-08A7CDD9F31A}"/>
                </a:ext>
              </a:extLst>
            </p:cNvPr>
            <p:cNvSpPr/>
            <p:nvPr/>
          </p:nvSpPr>
          <p:spPr>
            <a:xfrm>
              <a:off x="5110703" y="4882689"/>
              <a:ext cx="2187180" cy="1701000"/>
            </a:xfrm>
            <a:prstGeom prst="cloudCallout">
              <a:avLst>
                <a:gd name="adj1" fmla="val 64653"/>
                <a:gd name="adj2" fmla="val -651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was excited but nervous to see my friends.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82A388-CEBF-4177-B60B-9ED5E1BF2B2F}"/>
              </a:ext>
            </a:extLst>
          </p:cNvPr>
          <p:cNvGrpSpPr/>
          <p:nvPr/>
        </p:nvGrpSpPr>
        <p:grpSpPr>
          <a:xfrm>
            <a:off x="278648" y="2906511"/>
            <a:ext cx="2509375" cy="2140528"/>
            <a:chOff x="475872" y="3563832"/>
            <a:chExt cx="2509375" cy="2140528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46702480-C76A-48D4-B8B7-021A650F4033}"/>
                </a:ext>
              </a:extLst>
            </p:cNvPr>
            <p:cNvSpPr/>
            <p:nvPr/>
          </p:nvSpPr>
          <p:spPr>
            <a:xfrm>
              <a:off x="475872" y="3563832"/>
              <a:ext cx="2509375" cy="2140528"/>
            </a:xfrm>
            <a:prstGeom prst="cloudCallout">
              <a:avLst>
                <a:gd name="adj1" fmla="val 8720"/>
                <a:gd name="adj2" fmla="val -57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54C5CF2B-50A0-4609-B297-CB67C1044D1F}"/>
                </a:ext>
              </a:extLst>
            </p:cNvPr>
            <p:cNvSpPr/>
            <p:nvPr/>
          </p:nvSpPr>
          <p:spPr>
            <a:xfrm>
              <a:off x="600635" y="3716668"/>
              <a:ext cx="2283991" cy="1834857"/>
            </a:xfrm>
            <a:prstGeom prst="cloudCallout">
              <a:avLst>
                <a:gd name="adj1" fmla="val 83086"/>
                <a:gd name="adj2" fmla="val -4562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have forgotten what some people look like.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06CA89-2850-430F-B8A0-701F13E2AB84}"/>
              </a:ext>
            </a:extLst>
          </p:cNvPr>
          <p:cNvGrpSpPr/>
          <p:nvPr/>
        </p:nvGrpSpPr>
        <p:grpSpPr>
          <a:xfrm>
            <a:off x="762000" y="191185"/>
            <a:ext cx="2608730" cy="2125988"/>
            <a:chOff x="762000" y="191185"/>
            <a:chExt cx="2608730" cy="2125988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4646F52-7EA0-49E8-B717-F3729215A7F8}"/>
                </a:ext>
              </a:extLst>
            </p:cNvPr>
            <p:cNvSpPr/>
            <p:nvPr/>
          </p:nvSpPr>
          <p:spPr>
            <a:xfrm>
              <a:off x="762000" y="191185"/>
              <a:ext cx="2608730" cy="2125988"/>
            </a:xfrm>
            <a:prstGeom prst="cloudCallout">
              <a:avLst>
                <a:gd name="adj1" fmla="val 15249"/>
                <a:gd name="adj2" fmla="val -13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B2CC5991-0453-4505-A4C7-7ACE12616836}"/>
                </a:ext>
              </a:extLst>
            </p:cNvPr>
            <p:cNvSpPr/>
            <p:nvPr/>
          </p:nvSpPr>
          <p:spPr>
            <a:xfrm>
              <a:off x="914400" y="322118"/>
              <a:ext cx="2355863" cy="1834857"/>
            </a:xfrm>
            <a:prstGeom prst="cloudCallout">
              <a:avLst>
                <a:gd name="adj1" fmla="val 66106"/>
                <a:gd name="adj2" fmla="val 502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 was worried my classroom had changed and I wouldn’t know it.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F1D107-683D-44F4-B84F-75D8512A9831}"/>
              </a:ext>
            </a:extLst>
          </p:cNvPr>
          <p:cNvGrpSpPr/>
          <p:nvPr/>
        </p:nvGrpSpPr>
        <p:grpSpPr>
          <a:xfrm>
            <a:off x="4715435" y="73422"/>
            <a:ext cx="2456330" cy="1949696"/>
            <a:chOff x="4715435" y="73422"/>
            <a:chExt cx="2456330" cy="1949696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80651127-D7C7-4544-9E07-E7600D68E49D}"/>
                </a:ext>
              </a:extLst>
            </p:cNvPr>
            <p:cNvSpPr/>
            <p:nvPr/>
          </p:nvSpPr>
          <p:spPr>
            <a:xfrm>
              <a:off x="4715435" y="73422"/>
              <a:ext cx="2456330" cy="1949696"/>
            </a:xfrm>
            <a:prstGeom prst="cloudCallout">
              <a:avLst>
                <a:gd name="adj1" fmla="val 10554"/>
                <a:gd name="adj2" fmla="val -6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A752E3E7-2C75-48C9-8316-0625FA6478F5}"/>
                </a:ext>
              </a:extLst>
            </p:cNvPr>
            <p:cNvSpPr/>
            <p:nvPr/>
          </p:nvSpPr>
          <p:spPr>
            <a:xfrm>
              <a:off x="4866034" y="191185"/>
              <a:ext cx="2187180" cy="1701000"/>
            </a:xfrm>
            <a:prstGeom prst="cloudCallout">
              <a:avLst>
                <a:gd name="adj1" fmla="val 53800"/>
                <a:gd name="adj2" fmla="val 6668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I’m worried I will find the work too hard.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6258E-1113-41DF-BF51-36C4FBDBD318}"/>
              </a:ext>
            </a:extLst>
          </p:cNvPr>
          <p:cNvGrpSpPr/>
          <p:nvPr/>
        </p:nvGrpSpPr>
        <p:grpSpPr>
          <a:xfrm>
            <a:off x="6204319" y="4601393"/>
            <a:ext cx="2509375" cy="2140528"/>
            <a:chOff x="475872" y="3563832"/>
            <a:chExt cx="2509375" cy="2140528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15B3C423-F7C3-4C38-A11F-DC03F7E3B8D6}"/>
                </a:ext>
              </a:extLst>
            </p:cNvPr>
            <p:cNvSpPr/>
            <p:nvPr/>
          </p:nvSpPr>
          <p:spPr>
            <a:xfrm>
              <a:off x="475872" y="3563832"/>
              <a:ext cx="2509375" cy="2140528"/>
            </a:xfrm>
            <a:prstGeom prst="cloudCallout">
              <a:avLst>
                <a:gd name="adj1" fmla="val 8720"/>
                <a:gd name="adj2" fmla="val -57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969E28F2-F0EC-4156-AEEB-9F7D8414A6C7}"/>
                </a:ext>
              </a:extLst>
            </p:cNvPr>
            <p:cNvSpPr/>
            <p:nvPr/>
          </p:nvSpPr>
          <p:spPr>
            <a:xfrm>
              <a:off x="600635" y="3716668"/>
              <a:ext cx="2283991" cy="1834857"/>
            </a:xfrm>
            <a:prstGeom prst="cloudCallout">
              <a:avLst>
                <a:gd name="adj1" fmla="val -69205"/>
                <a:gd name="adj2" fmla="val -549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What other challenges could you have experienced?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EB86-DDC2-4E6D-B59E-A87A5888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4689"/>
            <a:ext cx="6281873" cy="5248622"/>
          </a:xfrm>
        </p:spPr>
        <p:txBody>
          <a:bodyPr>
            <a:normAutofit/>
          </a:bodyPr>
          <a:lstStyle/>
          <a:p>
            <a:r>
              <a:rPr lang="en-GB" sz="2000" dirty="0"/>
              <a:t>There are some new rules that we ALL (adults and children) need to understand. </a:t>
            </a:r>
          </a:p>
          <a:p>
            <a:r>
              <a:rPr lang="en-GB" sz="2000" dirty="0"/>
              <a:t>That’s ok because I have people around me who want to help me. </a:t>
            </a:r>
          </a:p>
          <a:p>
            <a:r>
              <a:rPr lang="en-GB" sz="2000" dirty="0"/>
              <a:t>So what are our new rules?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7AD5F-AEE5-43D9-B142-62994476B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1467" y="2333864"/>
            <a:ext cx="2338533" cy="25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1439B-9D9C-489E-9082-68172B0DA6FE}"/>
              </a:ext>
            </a:extLst>
          </p:cNvPr>
          <p:cNvSpPr/>
          <p:nvPr/>
        </p:nvSpPr>
        <p:spPr>
          <a:xfrm>
            <a:off x="3464858" y="2223247"/>
            <a:ext cx="5262283" cy="2823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On 20</a:t>
            </a:r>
            <a:r>
              <a:rPr lang="en-GB" sz="4000" baseline="30000" dirty="0">
                <a:solidFill>
                  <a:schemeClr val="tx1"/>
                </a:solidFill>
              </a:rPr>
              <a:t>th</a:t>
            </a:r>
            <a:r>
              <a:rPr lang="en-GB" sz="4000" dirty="0">
                <a:solidFill>
                  <a:schemeClr val="tx1"/>
                </a:solidFill>
              </a:rPr>
              <a:t> March schools closed because of Covid-19 (coronavirus).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07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DE59-4E86-430D-8DF8-5A58052B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90" y="4634752"/>
            <a:ext cx="3530969" cy="188387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67823-281C-46C2-A6EF-03054F3F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12" y="1099021"/>
            <a:ext cx="6281873" cy="5248622"/>
          </a:xfrm>
        </p:spPr>
        <p:txBody>
          <a:bodyPr/>
          <a:lstStyle/>
          <a:p>
            <a:pPr lvl="1"/>
            <a:r>
              <a:rPr lang="en-GB" sz="2400" dirty="0"/>
              <a:t>Teachers </a:t>
            </a:r>
          </a:p>
          <a:p>
            <a:pPr lvl="1"/>
            <a:r>
              <a:rPr lang="en-GB" sz="2400" dirty="0"/>
              <a:t>Teaching Assistants</a:t>
            </a:r>
          </a:p>
          <a:p>
            <a:pPr lvl="1"/>
            <a:r>
              <a:rPr lang="en-GB" sz="2400" dirty="0"/>
              <a:t>Friends</a:t>
            </a:r>
          </a:p>
          <a:p>
            <a:pPr lvl="1"/>
            <a:r>
              <a:rPr lang="en-GB" sz="2400" dirty="0"/>
              <a:t>Parents and other family members</a:t>
            </a:r>
          </a:p>
          <a:p>
            <a:pPr lvl="1"/>
            <a:r>
              <a:rPr lang="en-GB" sz="2400" dirty="0"/>
              <a:t>Lunch time supervisors</a:t>
            </a:r>
          </a:p>
          <a:p>
            <a:pPr lvl="1"/>
            <a:r>
              <a:rPr lang="en-GB" sz="2400" dirty="0"/>
              <a:t>School Office Staff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A9E632-E18C-4CBC-B78C-95D251603DD2}"/>
              </a:ext>
            </a:extLst>
          </p:cNvPr>
          <p:cNvSpPr/>
          <p:nvPr/>
        </p:nvSpPr>
        <p:spPr>
          <a:xfrm>
            <a:off x="924491" y="2348753"/>
            <a:ext cx="3423392" cy="24845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Just like before when you were at school, if you don’t understand anything you can ask: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333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C0538A-6059-4E21-99B2-04339A138FFB}"/>
              </a:ext>
            </a:extLst>
          </p:cNvPr>
          <p:cNvSpPr/>
          <p:nvPr/>
        </p:nvSpPr>
        <p:spPr>
          <a:xfrm>
            <a:off x="3509818" y="2216727"/>
            <a:ext cx="5144655" cy="2863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What can I do?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4796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F5576C-526F-44D4-8DA0-058C8E6AF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175940"/>
              </p:ext>
            </p:extLst>
          </p:nvPr>
        </p:nvGraphicFramePr>
        <p:xfrm>
          <a:off x="878541" y="134471"/>
          <a:ext cx="10847294" cy="653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7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E8A980-B4A0-4379-8665-6064D0EF7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576055"/>
              </p:ext>
            </p:extLst>
          </p:nvPr>
        </p:nvGraphicFramePr>
        <p:xfrm>
          <a:off x="896471" y="116542"/>
          <a:ext cx="10963835" cy="663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2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C84F90-17CE-4B58-80A9-888677571447}"/>
              </a:ext>
            </a:extLst>
          </p:cNvPr>
          <p:cNvGrpSpPr/>
          <p:nvPr/>
        </p:nvGrpSpPr>
        <p:grpSpPr>
          <a:xfrm>
            <a:off x="2859742" y="519953"/>
            <a:ext cx="6472516" cy="5818094"/>
            <a:chOff x="3801035" y="959224"/>
            <a:chExt cx="4589929" cy="4285129"/>
          </a:xfrm>
        </p:grpSpPr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DD7A54E8-9DFA-4DA6-84E2-0B466EDF6E89}"/>
                </a:ext>
              </a:extLst>
            </p:cNvPr>
            <p:cNvSpPr/>
            <p:nvPr/>
          </p:nvSpPr>
          <p:spPr>
            <a:xfrm>
              <a:off x="3801035" y="959224"/>
              <a:ext cx="4589929" cy="4285129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tar: 7 Points 4">
              <a:extLst>
                <a:ext uri="{FF2B5EF4-FFF2-40B4-BE49-F238E27FC236}">
                  <a16:creationId xmlns:a16="http://schemas.microsoft.com/office/drawing/2014/main" id="{075C3A00-0B41-453E-BBDE-FF52610FD95B}"/>
                </a:ext>
              </a:extLst>
            </p:cNvPr>
            <p:cNvSpPr/>
            <p:nvPr/>
          </p:nvSpPr>
          <p:spPr>
            <a:xfrm>
              <a:off x="4316504" y="1313329"/>
              <a:ext cx="3558989" cy="3576918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ysClr val="windowText" lastClr="000000"/>
                  </a:solidFill>
                </a:rPr>
                <a:t>What is the </a:t>
              </a:r>
              <a:r>
                <a:rPr lang="en-GB" sz="4400" b="1" dirty="0">
                  <a:solidFill>
                    <a:sysClr val="windowText" lastClr="000000"/>
                  </a:solidFill>
                </a:rPr>
                <a:t>same</a:t>
              </a:r>
              <a:r>
                <a:rPr lang="en-GB" sz="4400" dirty="0">
                  <a:solidFill>
                    <a:sysClr val="windowText" lastClr="000000"/>
                  </a:solidFill>
                </a:rPr>
                <a:t> at school?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7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F5465D-18C9-4CB2-ABA7-80702653A1A7}"/>
              </a:ext>
            </a:extLst>
          </p:cNvPr>
          <p:cNvGrpSpPr/>
          <p:nvPr/>
        </p:nvGrpSpPr>
        <p:grpSpPr>
          <a:xfrm>
            <a:off x="2859742" y="519953"/>
            <a:ext cx="6472516" cy="5818094"/>
            <a:chOff x="3801035" y="959224"/>
            <a:chExt cx="4589929" cy="4285129"/>
          </a:xfrm>
        </p:grpSpPr>
        <p:sp>
          <p:nvSpPr>
            <p:cNvPr id="7" name="Star: 7 Points 6">
              <a:extLst>
                <a:ext uri="{FF2B5EF4-FFF2-40B4-BE49-F238E27FC236}">
                  <a16:creationId xmlns:a16="http://schemas.microsoft.com/office/drawing/2014/main" id="{25C664E6-F4CE-42A5-B1FA-E55E52EFDAD3}"/>
                </a:ext>
              </a:extLst>
            </p:cNvPr>
            <p:cNvSpPr/>
            <p:nvPr/>
          </p:nvSpPr>
          <p:spPr>
            <a:xfrm>
              <a:off x="3801035" y="959224"/>
              <a:ext cx="4589929" cy="4285129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4FA61AE9-224B-421D-A7F2-DB5BC904CEED}"/>
                </a:ext>
              </a:extLst>
            </p:cNvPr>
            <p:cNvSpPr/>
            <p:nvPr/>
          </p:nvSpPr>
          <p:spPr>
            <a:xfrm>
              <a:off x="4316504" y="1313329"/>
              <a:ext cx="3558989" cy="3576918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ysClr val="windowText" lastClr="000000"/>
                  </a:solidFill>
                </a:rPr>
                <a:t>What is </a:t>
              </a:r>
              <a:r>
                <a:rPr lang="en-GB" sz="4400" b="1" dirty="0">
                  <a:solidFill>
                    <a:sysClr val="windowText" lastClr="000000"/>
                  </a:solidFill>
                </a:rPr>
                <a:t>different</a:t>
              </a:r>
              <a:r>
                <a:rPr lang="en-GB" sz="4400" dirty="0">
                  <a:solidFill>
                    <a:sysClr val="windowText" lastClr="000000"/>
                  </a:solidFill>
                </a:rPr>
                <a:t> at school?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5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EF44-073C-472F-AF12-83CFF90D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Your GP/Doctor</a:t>
            </a:r>
          </a:p>
          <a:p>
            <a:r>
              <a:rPr lang="en-GB" sz="2800" dirty="0"/>
              <a:t>Childline – 0800 1111</a:t>
            </a:r>
          </a:p>
          <a:p>
            <a:r>
              <a:rPr lang="en-GB" sz="2800" dirty="0"/>
              <a:t>Winston’s Wish – 08452 030405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7F12DF-C55D-4B6A-87C6-098A244DB822}"/>
              </a:ext>
            </a:extLst>
          </p:cNvPr>
          <p:cNvSpPr/>
          <p:nvPr/>
        </p:nvSpPr>
        <p:spPr>
          <a:xfrm>
            <a:off x="1034353" y="2506512"/>
            <a:ext cx="3186545" cy="2179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For further help and support you can contact: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8783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47FC-F22C-4FFF-B10B-73CDA1DF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757" y="1549884"/>
            <a:ext cx="7371183" cy="296695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This meant people:</a:t>
            </a:r>
          </a:p>
          <a:p>
            <a:pPr lvl="1"/>
            <a:r>
              <a:rPr lang="en-GB" sz="2400" dirty="0"/>
              <a:t>Had to stay at home.</a:t>
            </a:r>
          </a:p>
          <a:p>
            <a:pPr lvl="1"/>
            <a:r>
              <a:rPr lang="en-GB" sz="2400" dirty="0"/>
              <a:t>Could only go for exercise once a day.</a:t>
            </a:r>
          </a:p>
          <a:p>
            <a:pPr lvl="1"/>
            <a:r>
              <a:rPr lang="en-GB" sz="2400" dirty="0"/>
              <a:t>Could only go to the shops for essential items.</a:t>
            </a:r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9FE7A5-5A6B-44B3-A851-ECCAEB7F250E}"/>
              </a:ext>
            </a:extLst>
          </p:cNvPr>
          <p:cNvSpPr/>
          <p:nvPr/>
        </p:nvSpPr>
        <p:spPr>
          <a:xfrm>
            <a:off x="1119976" y="2413713"/>
            <a:ext cx="3032449" cy="227783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House">
            <a:extLst>
              <a:ext uri="{FF2B5EF4-FFF2-40B4-BE49-F238E27FC236}">
                <a16:creationId xmlns:a16="http://schemas.microsoft.com/office/drawing/2014/main" id="{D103F9A0-2126-442A-8813-C26FAB733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024" y="2421293"/>
            <a:ext cx="1131337" cy="1131337"/>
          </a:xfrm>
          <a:prstGeom prst="rect">
            <a:avLst/>
          </a:prstGeom>
        </p:spPr>
      </p:pic>
      <p:pic>
        <p:nvPicPr>
          <p:cNvPr id="7" name="Graphic 6" descr="Run">
            <a:extLst>
              <a:ext uri="{FF2B5EF4-FFF2-40B4-BE49-F238E27FC236}">
                <a16:creationId xmlns:a16="http://schemas.microsoft.com/office/drawing/2014/main" id="{59B7D2D4-33E2-4D23-BF67-025553B99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9693" y="2529761"/>
            <a:ext cx="914400" cy="914400"/>
          </a:xfrm>
          <a:prstGeom prst="rect">
            <a:avLst/>
          </a:prstGeom>
        </p:spPr>
      </p:pic>
      <p:pic>
        <p:nvPicPr>
          <p:cNvPr id="4" name="Graphic 3" descr="Shopping cart">
            <a:extLst>
              <a:ext uri="{FF2B5EF4-FFF2-40B4-BE49-F238E27FC236}">
                <a16:creationId xmlns:a16="http://schemas.microsoft.com/office/drawing/2014/main" id="{A7F35BBF-EC61-4272-B3B7-9833DC22D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1542" y="356020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5DC7C-47DC-431A-A0AF-2BC681F0E547}"/>
              </a:ext>
            </a:extLst>
          </p:cNvPr>
          <p:cNvSpPr txBox="1"/>
          <p:nvPr/>
        </p:nvSpPr>
        <p:spPr>
          <a:xfrm>
            <a:off x="4152425" y="3862358"/>
            <a:ext cx="7371183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lnSpc>
                <a:spcPct val="120000"/>
              </a:lnSpc>
              <a:spcBef>
                <a:spcPts val="500"/>
              </a:spcBef>
              <a:buClr>
                <a:srgbClr val="F3960F"/>
              </a:buClr>
              <a:buSzPct val="110000"/>
            </a:pPr>
            <a:r>
              <a:rPr lang="en-GB" sz="2800" dirty="0"/>
              <a:t>Sometimes the Covid-19 pandemic rules had to change to keep people safe.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4E2369-D5C1-4379-B85A-9797F86321AD}"/>
              </a:ext>
            </a:extLst>
          </p:cNvPr>
          <p:cNvSpPr/>
          <p:nvPr/>
        </p:nvSpPr>
        <p:spPr>
          <a:xfrm>
            <a:off x="1134763" y="2439373"/>
            <a:ext cx="3032449" cy="227783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3B69-CA09-42F8-AC8F-60F118F6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could not hug or play with our friends. </a:t>
            </a:r>
          </a:p>
          <a:p>
            <a:r>
              <a:rPr lang="en-GB" sz="2400" dirty="0"/>
              <a:t>We could not go and see family members who did not live with us.</a:t>
            </a:r>
          </a:p>
          <a:p>
            <a:r>
              <a:rPr lang="en-GB" sz="2400" dirty="0"/>
              <a:t>We could not go to the cinema or play in the park.</a:t>
            </a:r>
          </a:p>
          <a:p>
            <a:r>
              <a:rPr lang="en-GB" sz="2400" dirty="0"/>
              <a:t>We could not attend clubs, go for days out or go on holiday.</a:t>
            </a:r>
          </a:p>
        </p:txBody>
      </p:sp>
      <p:pic>
        <p:nvPicPr>
          <p:cNvPr id="5" name="Graphic 4" descr="Dance">
            <a:extLst>
              <a:ext uri="{FF2B5EF4-FFF2-40B4-BE49-F238E27FC236}">
                <a16:creationId xmlns:a16="http://schemas.microsoft.com/office/drawing/2014/main" id="{36B49E88-8A6C-499F-A93F-BF2F95E1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6974" y="2598576"/>
            <a:ext cx="914400" cy="914400"/>
          </a:xfrm>
          <a:prstGeom prst="rect">
            <a:avLst/>
          </a:prstGeom>
        </p:spPr>
      </p:pic>
      <p:pic>
        <p:nvPicPr>
          <p:cNvPr id="7" name="Graphic 6" descr="Hill scene">
            <a:extLst>
              <a:ext uri="{FF2B5EF4-FFF2-40B4-BE49-F238E27FC236}">
                <a16:creationId xmlns:a16="http://schemas.microsoft.com/office/drawing/2014/main" id="{C9A5245D-5638-4155-A360-B0430B149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1428" y="2575250"/>
            <a:ext cx="914400" cy="914400"/>
          </a:xfrm>
          <a:prstGeom prst="rect">
            <a:avLst/>
          </a:prstGeom>
        </p:spPr>
      </p:pic>
      <p:pic>
        <p:nvPicPr>
          <p:cNvPr id="9" name="Graphic 8" descr="Tropical scene">
            <a:extLst>
              <a:ext uri="{FF2B5EF4-FFF2-40B4-BE49-F238E27FC236}">
                <a16:creationId xmlns:a16="http://schemas.microsoft.com/office/drawing/2014/main" id="{D0BAA279-FEFA-413C-8E5C-57998774B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6974" y="3536302"/>
            <a:ext cx="914400" cy="914400"/>
          </a:xfrm>
          <a:prstGeom prst="rect">
            <a:avLst/>
          </a:prstGeom>
        </p:spPr>
      </p:pic>
      <p:pic>
        <p:nvPicPr>
          <p:cNvPr id="4" name="Graphic 3" descr="Theatre">
            <a:extLst>
              <a:ext uri="{FF2B5EF4-FFF2-40B4-BE49-F238E27FC236}">
                <a16:creationId xmlns:a16="http://schemas.microsoft.com/office/drawing/2014/main" id="{344024F0-C0A4-4FB5-99DB-022AC9FCC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1428" y="3544174"/>
            <a:ext cx="914400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C5B87C-1F82-4B8C-8F32-4632B28E087A}"/>
              </a:ext>
            </a:extLst>
          </p:cNvPr>
          <p:cNvGrpSpPr/>
          <p:nvPr/>
        </p:nvGrpSpPr>
        <p:grpSpPr>
          <a:xfrm>
            <a:off x="1606974" y="2572918"/>
            <a:ext cx="2079198" cy="1747155"/>
            <a:chOff x="1606974" y="2572918"/>
            <a:chExt cx="2079198" cy="174715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F68D45D-431C-4D1D-BD5A-1408E16E2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5804" y="2572918"/>
              <a:ext cx="2070368" cy="174715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1F5AB7-B30F-4CB9-8757-48B70E8A9F9A}"/>
                </a:ext>
              </a:extLst>
            </p:cNvPr>
            <p:cNvCxnSpPr>
              <a:cxnSpLocks/>
            </p:cNvCxnSpPr>
            <p:nvPr/>
          </p:nvCxnSpPr>
          <p:spPr>
            <a:xfrm>
              <a:off x="1606974" y="2575250"/>
              <a:ext cx="2028854" cy="174482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38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95D2-DE4D-4ABA-88A3-55C44D5D20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17563"/>
            <a:ext cx="8455025" cy="522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People kept using the new words:</a:t>
            </a:r>
          </a:p>
          <a:p>
            <a:pPr marL="0" indent="0" algn="ctr">
              <a:buNone/>
            </a:pPr>
            <a:endParaRPr lang="en-GB" sz="2400" dirty="0"/>
          </a:p>
          <a:p>
            <a:pPr algn="ctr"/>
            <a:endParaRPr lang="en-GB" dirty="0"/>
          </a:p>
          <a:p>
            <a:pPr marL="914400" lvl="2" indent="0" algn="ctr">
              <a:buNone/>
            </a:pP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 algn="ctr">
              <a:buNone/>
            </a:pPr>
            <a:endParaRPr lang="en-GB" sz="1800" dirty="0"/>
          </a:p>
          <a:p>
            <a:pPr marL="914400" lvl="2" indent="0" algn="ctr">
              <a:buNone/>
            </a:pPr>
            <a:endParaRPr lang="en-GB" sz="1800" dirty="0"/>
          </a:p>
          <a:p>
            <a:pPr marL="914400" lvl="2" indent="0" algn="ctr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 algn="ctr">
              <a:buNone/>
            </a:pP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CE64E1FA-D1AA-4A05-9E99-FDFCBDB6A2FF}"/>
              </a:ext>
            </a:extLst>
          </p:cNvPr>
          <p:cNvSpPr/>
          <p:nvPr/>
        </p:nvSpPr>
        <p:spPr>
          <a:xfrm>
            <a:off x="2974909" y="1787587"/>
            <a:ext cx="6242180" cy="2458619"/>
          </a:xfrm>
          <a:prstGeom prst="flowChartPreparation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50933F6B-EDC6-4283-B289-084EE332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7089" y="2147595"/>
            <a:ext cx="1738606" cy="1738606"/>
          </a:xfrm>
          <a:prstGeom prst="rect">
            <a:avLst/>
          </a:prstGeom>
        </p:spPr>
      </p:pic>
      <p:pic>
        <p:nvPicPr>
          <p:cNvPr id="21" name="Graphic 20" descr="Woman">
            <a:extLst>
              <a:ext uri="{FF2B5EF4-FFF2-40B4-BE49-F238E27FC236}">
                <a16:creationId xmlns:a16="http://schemas.microsoft.com/office/drawing/2014/main" id="{E650F20A-D034-480C-A3D8-9F6C9B179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304" y="2147596"/>
            <a:ext cx="1738605" cy="17386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23C2C5-10D2-4B3C-9E9F-DF0F4BDD9790}"/>
              </a:ext>
            </a:extLst>
          </p:cNvPr>
          <p:cNvSpPr txBox="1"/>
          <p:nvPr/>
        </p:nvSpPr>
        <p:spPr>
          <a:xfrm rot="10800000" flipV="1">
            <a:off x="3987280" y="1947209"/>
            <a:ext cx="4217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Distancing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D90C64-A901-462B-B001-F9EEEF019695}"/>
              </a:ext>
            </a:extLst>
          </p:cNvPr>
          <p:cNvSpPr txBox="1"/>
          <p:nvPr/>
        </p:nvSpPr>
        <p:spPr>
          <a:xfrm>
            <a:off x="1356047" y="4789199"/>
            <a:ext cx="947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meant that we had to stay 2 metres away from people who did not live with us. </a:t>
            </a:r>
          </a:p>
        </p:txBody>
      </p:sp>
    </p:spTree>
    <p:extLst>
      <p:ext uri="{BB962C8B-B14F-4D97-AF65-F5344CB8AC3E}">
        <p14:creationId xmlns:p14="http://schemas.microsoft.com/office/powerpoint/2010/main" val="20645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19E7-73D9-4388-8A12-4BFB0DBA49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69888"/>
            <a:ext cx="6264275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people liked being at home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E7C9DA-D1F5-499B-9D2E-5EFAF0ED5D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42113" y="369888"/>
            <a:ext cx="5449887" cy="685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people found it difficult and boring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EB1C3E-D879-40DC-ACF8-4D17B3D4B57B}"/>
              </a:ext>
            </a:extLst>
          </p:cNvPr>
          <p:cNvGrpSpPr/>
          <p:nvPr/>
        </p:nvGrpSpPr>
        <p:grpSpPr>
          <a:xfrm>
            <a:off x="172817" y="1960340"/>
            <a:ext cx="1766469" cy="1325374"/>
            <a:chOff x="172817" y="1960340"/>
            <a:chExt cx="1766469" cy="1325374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E15B85DD-B3DF-4E4E-8FED-01562B6AF465}"/>
                </a:ext>
              </a:extLst>
            </p:cNvPr>
            <p:cNvSpPr/>
            <p:nvPr/>
          </p:nvSpPr>
          <p:spPr>
            <a:xfrm>
              <a:off x="172817" y="1960340"/>
              <a:ext cx="1766469" cy="1325374"/>
            </a:xfrm>
            <a:prstGeom prst="cloudCallout">
              <a:avLst>
                <a:gd name="adj1" fmla="val 68760"/>
                <a:gd name="adj2" fmla="val 4361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Books">
              <a:extLst>
                <a:ext uri="{FF2B5EF4-FFF2-40B4-BE49-F238E27FC236}">
                  <a16:creationId xmlns:a16="http://schemas.microsoft.com/office/drawing/2014/main" id="{D0E59671-F589-4AB3-9CFD-FF3D9CE8C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5008" y="2155825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aphic 16" descr="Grinning face with no fill">
            <a:extLst>
              <a:ext uri="{FF2B5EF4-FFF2-40B4-BE49-F238E27FC236}">
                <a16:creationId xmlns:a16="http://schemas.microsoft.com/office/drawing/2014/main" id="{E9357D88-3591-425A-B370-D57FDB508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0844" y="2668621"/>
            <a:ext cx="1389822" cy="13898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C77E7E9-6D46-4DF7-B254-F6F446846591}"/>
              </a:ext>
            </a:extLst>
          </p:cNvPr>
          <p:cNvGrpSpPr/>
          <p:nvPr/>
        </p:nvGrpSpPr>
        <p:grpSpPr>
          <a:xfrm>
            <a:off x="4052224" y="1983211"/>
            <a:ext cx="1766469" cy="1325374"/>
            <a:chOff x="4052224" y="1983211"/>
            <a:chExt cx="1766469" cy="1325374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185C466E-5D94-4247-9C92-7DF73598F5A8}"/>
                </a:ext>
              </a:extLst>
            </p:cNvPr>
            <p:cNvSpPr/>
            <p:nvPr/>
          </p:nvSpPr>
          <p:spPr>
            <a:xfrm>
              <a:off x="4052224" y="1983211"/>
              <a:ext cx="1766469" cy="1325374"/>
            </a:xfrm>
            <a:prstGeom prst="cloudCallout">
              <a:avLst>
                <a:gd name="adj1" fmla="val -72799"/>
                <a:gd name="adj2" fmla="val 4009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Whole pizza">
              <a:extLst>
                <a:ext uri="{FF2B5EF4-FFF2-40B4-BE49-F238E27FC236}">
                  <a16:creationId xmlns:a16="http://schemas.microsoft.com/office/drawing/2014/main" id="{FBA21DF4-9FC6-4332-87A0-AD7AA594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05719" y="2168005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395748-BBAE-4E29-8D1D-980C43017026}"/>
              </a:ext>
            </a:extLst>
          </p:cNvPr>
          <p:cNvGrpSpPr/>
          <p:nvPr/>
        </p:nvGrpSpPr>
        <p:grpSpPr>
          <a:xfrm>
            <a:off x="2072215" y="4609964"/>
            <a:ext cx="1766469" cy="1325374"/>
            <a:chOff x="2072215" y="4609964"/>
            <a:chExt cx="1766469" cy="1325374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CE3CE66B-C57E-4818-A30C-95D4DBC1AC06}"/>
                </a:ext>
              </a:extLst>
            </p:cNvPr>
            <p:cNvSpPr/>
            <p:nvPr/>
          </p:nvSpPr>
          <p:spPr>
            <a:xfrm>
              <a:off x="2072215" y="4609964"/>
              <a:ext cx="1766469" cy="1325374"/>
            </a:xfrm>
            <a:prstGeom prst="cloudCallout">
              <a:avLst>
                <a:gd name="adj1" fmla="val 93"/>
                <a:gd name="adj2" fmla="val -8873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Watering pot">
              <a:extLst>
                <a:ext uri="{FF2B5EF4-FFF2-40B4-BE49-F238E27FC236}">
                  <a16:creationId xmlns:a16="http://schemas.microsoft.com/office/drawing/2014/main" id="{4AF3D3A9-677C-4742-8BA5-342749231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8862" y="4730210"/>
              <a:ext cx="1093787" cy="109378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7F8E0-AA6D-43E0-8446-791496903D3B}"/>
              </a:ext>
            </a:extLst>
          </p:cNvPr>
          <p:cNvGrpSpPr/>
          <p:nvPr/>
        </p:nvGrpSpPr>
        <p:grpSpPr>
          <a:xfrm>
            <a:off x="2138992" y="809687"/>
            <a:ext cx="1766469" cy="1325374"/>
            <a:chOff x="2138992" y="809687"/>
            <a:chExt cx="1766469" cy="1325374"/>
          </a:xfrm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956597CF-C0AA-4CCA-BA2C-9B0578BDE19E}"/>
                </a:ext>
              </a:extLst>
            </p:cNvPr>
            <p:cNvSpPr/>
            <p:nvPr/>
          </p:nvSpPr>
          <p:spPr>
            <a:xfrm>
              <a:off x="2138992" y="809687"/>
              <a:ext cx="1766469" cy="1325374"/>
            </a:xfrm>
            <a:prstGeom prst="cloudCallout">
              <a:avLst>
                <a:gd name="adj1" fmla="val -963"/>
                <a:gd name="adj2" fmla="val 9007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Game controller">
              <a:extLst>
                <a:ext uri="{FF2B5EF4-FFF2-40B4-BE49-F238E27FC236}">
                  <a16:creationId xmlns:a16="http://schemas.microsoft.com/office/drawing/2014/main" id="{68CAA962-8B64-4917-A0E1-3055AC8D9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65027" y="945710"/>
              <a:ext cx="914400" cy="914400"/>
            </a:xfrm>
            <a:prstGeom prst="rect">
              <a:avLst/>
            </a:prstGeom>
          </p:spPr>
        </p:pic>
      </p:grpSp>
      <p:pic>
        <p:nvPicPr>
          <p:cNvPr id="33" name="Graphic 32" descr="Neutral face with no fill">
            <a:extLst>
              <a:ext uri="{FF2B5EF4-FFF2-40B4-BE49-F238E27FC236}">
                <a16:creationId xmlns:a16="http://schemas.microsoft.com/office/drawing/2014/main" id="{947D87D1-B98A-4D7C-98F3-72040B2468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62604" y="2686691"/>
            <a:ext cx="1380040" cy="13800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9D8C52-946B-4819-BF3C-6FA16C66BBA4}"/>
              </a:ext>
            </a:extLst>
          </p:cNvPr>
          <p:cNvGrpSpPr/>
          <p:nvPr/>
        </p:nvGrpSpPr>
        <p:grpSpPr>
          <a:xfrm>
            <a:off x="9951613" y="1736698"/>
            <a:ext cx="1766469" cy="1325374"/>
            <a:chOff x="9951613" y="1736698"/>
            <a:chExt cx="1766469" cy="1325374"/>
          </a:xfrm>
        </p:grpSpPr>
        <p:sp>
          <p:nvSpPr>
            <p:cNvPr id="54" name="Thought Bubble: Cloud 53">
              <a:extLst>
                <a:ext uri="{FF2B5EF4-FFF2-40B4-BE49-F238E27FC236}">
                  <a16:creationId xmlns:a16="http://schemas.microsoft.com/office/drawing/2014/main" id="{5705E432-7EAF-411C-B096-6F01C08D0979}"/>
                </a:ext>
              </a:extLst>
            </p:cNvPr>
            <p:cNvSpPr/>
            <p:nvPr/>
          </p:nvSpPr>
          <p:spPr>
            <a:xfrm>
              <a:off x="9951613" y="1736698"/>
              <a:ext cx="1766469" cy="1325374"/>
            </a:xfrm>
            <a:prstGeom prst="cloudCallout">
              <a:avLst>
                <a:gd name="adj1" fmla="val -60122"/>
                <a:gd name="adj2" fmla="val 5698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5" name="Graphic 34" descr="Shopping cart">
              <a:extLst>
                <a:ext uri="{FF2B5EF4-FFF2-40B4-BE49-F238E27FC236}">
                  <a16:creationId xmlns:a16="http://schemas.microsoft.com/office/drawing/2014/main" id="{38C4EE5D-D321-4486-A00F-1544E8BE5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77648" y="1914833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0F3B03-3C27-4D32-8111-232C04BAD9BA}"/>
              </a:ext>
            </a:extLst>
          </p:cNvPr>
          <p:cNvGrpSpPr/>
          <p:nvPr/>
        </p:nvGrpSpPr>
        <p:grpSpPr>
          <a:xfrm>
            <a:off x="8360750" y="4745012"/>
            <a:ext cx="1766469" cy="1325374"/>
            <a:chOff x="8360750" y="4745012"/>
            <a:chExt cx="1766469" cy="1325374"/>
          </a:xfrm>
        </p:grpSpPr>
        <p:sp>
          <p:nvSpPr>
            <p:cNvPr id="52" name="Thought Bubble: Cloud 51">
              <a:extLst>
                <a:ext uri="{FF2B5EF4-FFF2-40B4-BE49-F238E27FC236}">
                  <a16:creationId xmlns:a16="http://schemas.microsoft.com/office/drawing/2014/main" id="{0E8A42E4-20F0-4293-B8D0-6D6543731E6D}"/>
                </a:ext>
              </a:extLst>
            </p:cNvPr>
            <p:cNvSpPr/>
            <p:nvPr/>
          </p:nvSpPr>
          <p:spPr>
            <a:xfrm>
              <a:off x="8360750" y="4745012"/>
              <a:ext cx="1766469" cy="1325374"/>
            </a:xfrm>
            <a:prstGeom prst="cloudCallout">
              <a:avLst>
                <a:gd name="adj1" fmla="val -3604"/>
                <a:gd name="adj2" fmla="val -10211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Graphic 36" descr="Sleep">
              <a:extLst>
                <a:ext uri="{FF2B5EF4-FFF2-40B4-BE49-F238E27FC236}">
                  <a16:creationId xmlns:a16="http://schemas.microsoft.com/office/drawing/2014/main" id="{C076FFB9-0A0A-4E0F-910D-861A9CBF6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42396" y="4820821"/>
              <a:ext cx="1003176" cy="100317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6B1F9-27E1-4B20-9076-149D3B6A22F3}"/>
              </a:ext>
            </a:extLst>
          </p:cNvPr>
          <p:cNvGrpSpPr/>
          <p:nvPr/>
        </p:nvGrpSpPr>
        <p:grpSpPr>
          <a:xfrm>
            <a:off x="6425386" y="3665639"/>
            <a:ext cx="1766469" cy="1325374"/>
            <a:chOff x="6425386" y="3665639"/>
            <a:chExt cx="1766469" cy="1325374"/>
          </a:xfrm>
        </p:grpSpPr>
        <p:sp>
          <p:nvSpPr>
            <p:cNvPr id="47" name="Thought Bubble: Cloud 46">
              <a:extLst>
                <a:ext uri="{FF2B5EF4-FFF2-40B4-BE49-F238E27FC236}">
                  <a16:creationId xmlns:a16="http://schemas.microsoft.com/office/drawing/2014/main" id="{36F4FA21-EA3E-4628-AFD9-744C49C5EEF7}"/>
                </a:ext>
              </a:extLst>
            </p:cNvPr>
            <p:cNvSpPr/>
            <p:nvPr/>
          </p:nvSpPr>
          <p:spPr>
            <a:xfrm>
              <a:off x="6425386" y="3665639"/>
              <a:ext cx="1766469" cy="1325374"/>
            </a:xfrm>
            <a:prstGeom prst="cloudCallout">
              <a:avLst>
                <a:gd name="adj1" fmla="val 73514"/>
                <a:gd name="adj2" fmla="val -443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5" name="Graphic 44" descr="Remote control">
              <a:extLst>
                <a:ext uri="{FF2B5EF4-FFF2-40B4-BE49-F238E27FC236}">
                  <a16:creationId xmlns:a16="http://schemas.microsoft.com/office/drawing/2014/main" id="{B68D2B1F-AF0A-41AE-945D-36198FC80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876271" y="3861982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60564-D86E-487C-AE67-A8806F3A0F02}"/>
              </a:ext>
            </a:extLst>
          </p:cNvPr>
          <p:cNvGrpSpPr/>
          <p:nvPr/>
        </p:nvGrpSpPr>
        <p:grpSpPr>
          <a:xfrm>
            <a:off x="8317654" y="951977"/>
            <a:ext cx="1766469" cy="1325374"/>
            <a:chOff x="8317654" y="951977"/>
            <a:chExt cx="1766469" cy="1325374"/>
          </a:xfrm>
        </p:grpSpPr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F2910C6B-0428-4052-8DA7-BBADD244E3D0}"/>
                </a:ext>
              </a:extLst>
            </p:cNvPr>
            <p:cNvSpPr/>
            <p:nvPr/>
          </p:nvSpPr>
          <p:spPr>
            <a:xfrm>
              <a:off x="8317654" y="951977"/>
              <a:ext cx="1766469" cy="1325374"/>
            </a:xfrm>
            <a:prstGeom prst="cloudCallout">
              <a:avLst>
                <a:gd name="adj1" fmla="val -3075"/>
                <a:gd name="adj2" fmla="val 8655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6" name="Graphic 55" descr="Pencil">
              <a:extLst>
                <a:ext uri="{FF2B5EF4-FFF2-40B4-BE49-F238E27FC236}">
                  <a16:creationId xmlns:a16="http://schemas.microsoft.com/office/drawing/2014/main" id="{4DA47973-51C5-41F6-9435-82A01185A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403203" y="1118115"/>
              <a:ext cx="521181" cy="521181"/>
            </a:xfrm>
            <a:prstGeom prst="rect">
              <a:avLst/>
            </a:prstGeom>
          </p:spPr>
        </p:pic>
        <p:pic>
          <p:nvPicPr>
            <p:cNvPr id="58" name="Graphic 57" descr="Open book">
              <a:extLst>
                <a:ext uri="{FF2B5EF4-FFF2-40B4-BE49-F238E27FC236}">
                  <a16:creationId xmlns:a16="http://schemas.microsoft.com/office/drawing/2014/main" id="{A4C9F743-4F2E-411A-85E4-31B3EB9C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52717" y="1310239"/>
              <a:ext cx="750486" cy="75048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B76C45-9A3E-466C-B4D7-B11AED9144CA}"/>
              </a:ext>
            </a:extLst>
          </p:cNvPr>
          <p:cNvGrpSpPr/>
          <p:nvPr/>
        </p:nvGrpSpPr>
        <p:grpSpPr>
          <a:xfrm>
            <a:off x="10033522" y="3541696"/>
            <a:ext cx="1766469" cy="1325374"/>
            <a:chOff x="10033522" y="3541696"/>
            <a:chExt cx="1766469" cy="1325374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E0958693-A22A-4E96-8667-4C71EB1BAED8}"/>
                </a:ext>
              </a:extLst>
            </p:cNvPr>
            <p:cNvSpPr/>
            <p:nvPr/>
          </p:nvSpPr>
          <p:spPr>
            <a:xfrm>
              <a:off x="10033522" y="3541696"/>
              <a:ext cx="1766469" cy="1325374"/>
            </a:xfrm>
            <a:prstGeom prst="cloudCallout">
              <a:avLst>
                <a:gd name="adj1" fmla="val -69102"/>
                <a:gd name="adj2" fmla="val -4227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Graphic 38" descr="Hill scene">
              <a:extLst>
                <a:ext uri="{FF2B5EF4-FFF2-40B4-BE49-F238E27FC236}">
                  <a16:creationId xmlns:a16="http://schemas.microsoft.com/office/drawing/2014/main" id="{0EEB8279-DAE6-40CB-92A7-8FA3B2A1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467401" y="3705320"/>
              <a:ext cx="914400" cy="914400"/>
            </a:xfrm>
            <a:prstGeom prst="rect">
              <a:avLst/>
            </a:prstGeom>
          </p:spPr>
        </p:pic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B1871D2-11E7-4EBB-B778-CAAF4D0BC780}"/>
                </a:ext>
              </a:extLst>
            </p:cNvPr>
            <p:cNvGrpSpPr/>
            <p:nvPr/>
          </p:nvGrpSpPr>
          <p:grpSpPr>
            <a:xfrm>
              <a:off x="10512277" y="3868961"/>
              <a:ext cx="824647" cy="602225"/>
              <a:chOff x="1606974" y="2572918"/>
              <a:chExt cx="2079198" cy="1747155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70DA1B7-7C8E-48E1-A986-CCFF6B0D1B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5804" y="2572918"/>
                <a:ext cx="2070368" cy="1747155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04D02D1-27DE-4B26-A407-A8C709C285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6974" y="2575250"/>
                <a:ext cx="2028854" cy="1744823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07B36B-9F6C-4B85-806A-EE72C9C50B45}"/>
              </a:ext>
            </a:extLst>
          </p:cNvPr>
          <p:cNvGrpSpPr/>
          <p:nvPr/>
        </p:nvGrpSpPr>
        <p:grpSpPr>
          <a:xfrm>
            <a:off x="6337837" y="2054330"/>
            <a:ext cx="1766469" cy="1325374"/>
            <a:chOff x="6337837" y="2054330"/>
            <a:chExt cx="1766469" cy="1325374"/>
          </a:xfrm>
        </p:grpSpPr>
        <p:sp>
          <p:nvSpPr>
            <p:cNvPr id="46" name="Thought Bubble: Cloud 45">
              <a:extLst>
                <a:ext uri="{FF2B5EF4-FFF2-40B4-BE49-F238E27FC236}">
                  <a16:creationId xmlns:a16="http://schemas.microsoft.com/office/drawing/2014/main" id="{D298AAB1-68A1-417C-B50B-ABD63EA3EE7D}"/>
                </a:ext>
              </a:extLst>
            </p:cNvPr>
            <p:cNvSpPr/>
            <p:nvPr/>
          </p:nvSpPr>
          <p:spPr>
            <a:xfrm>
              <a:off x="6337837" y="2054330"/>
              <a:ext cx="1766469" cy="1325374"/>
            </a:xfrm>
            <a:prstGeom prst="cloudCallout">
              <a:avLst>
                <a:gd name="adj1" fmla="val 73514"/>
                <a:gd name="adj2" fmla="val 3375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3" name="Graphic 62" descr="Children">
              <a:extLst>
                <a:ext uri="{FF2B5EF4-FFF2-40B4-BE49-F238E27FC236}">
                  <a16:creationId xmlns:a16="http://schemas.microsoft.com/office/drawing/2014/main" id="{2A07C657-32B1-49F1-A1AC-679F0240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610636" y="2133807"/>
              <a:ext cx="1180035" cy="1180035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D4BD1D-3DB2-4CD2-9992-FFD205276F9D}"/>
                </a:ext>
              </a:extLst>
            </p:cNvPr>
            <p:cNvGrpSpPr/>
            <p:nvPr/>
          </p:nvGrpSpPr>
          <p:grpSpPr>
            <a:xfrm>
              <a:off x="6802861" y="2385578"/>
              <a:ext cx="824647" cy="676494"/>
              <a:chOff x="1606974" y="2572918"/>
              <a:chExt cx="2079198" cy="17471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3C83624-2E5B-491E-A8CB-A4E153E2BB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5804" y="2572918"/>
                <a:ext cx="2070368" cy="1747155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F03C388-4DE9-4B81-A039-7CC2BB56C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6974" y="2575250"/>
                <a:ext cx="2028854" cy="1744823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D00C9A-D4A0-4E80-A7FF-79FEB0FC8BA2}"/>
              </a:ext>
            </a:extLst>
          </p:cNvPr>
          <p:cNvGrpSpPr/>
          <p:nvPr/>
        </p:nvGrpSpPr>
        <p:grpSpPr>
          <a:xfrm>
            <a:off x="137575" y="3713505"/>
            <a:ext cx="1766469" cy="1325374"/>
            <a:chOff x="137575" y="3713505"/>
            <a:chExt cx="1766469" cy="1325374"/>
          </a:xfrm>
        </p:grpSpPr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00D07615-F7B7-4B0C-9FEC-E2D7CBF907EE}"/>
                </a:ext>
              </a:extLst>
            </p:cNvPr>
            <p:cNvSpPr/>
            <p:nvPr/>
          </p:nvSpPr>
          <p:spPr>
            <a:xfrm>
              <a:off x="137575" y="3713505"/>
              <a:ext cx="1766469" cy="1325374"/>
            </a:xfrm>
            <a:prstGeom prst="cloudCallout">
              <a:avLst>
                <a:gd name="adj1" fmla="val 78268"/>
                <a:gd name="adj2" fmla="val -436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Content Placeholder 12" descr="Dog">
              <a:extLst>
                <a:ext uri="{FF2B5EF4-FFF2-40B4-BE49-F238E27FC236}">
                  <a16:creationId xmlns:a16="http://schemas.microsoft.com/office/drawing/2014/main" id="{9A282461-3C54-471E-8DC0-7E09D4CAAA5F}"/>
                </a:ext>
              </a:extLst>
            </p:cNvPr>
            <p:cNvGrpSpPr/>
            <p:nvPr/>
          </p:nvGrpSpPr>
          <p:grpSpPr>
            <a:xfrm>
              <a:off x="473915" y="3830092"/>
              <a:ext cx="1093787" cy="1092200"/>
              <a:chOff x="473915" y="3830092"/>
              <a:chExt cx="1093787" cy="1092200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4C8FDE3-3B7A-4C6D-8AEE-F50A218E4AB0}"/>
                  </a:ext>
                </a:extLst>
              </p:cNvPr>
              <p:cNvSpPr/>
              <p:nvPr/>
            </p:nvSpPr>
            <p:spPr>
              <a:xfrm>
                <a:off x="509975" y="4058878"/>
                <a:ext cx="1014032" cy="625740"/>
              </a:xfrm>
              <a:custGeom>
                <a:avLst/>
                <a:gdLst>
                  <a:gd name="connsiteX0" fmla="*/ 941512 w 1014031"/>
                  <a:gd name="connsiteY0" fmla="*/ 80671 h 625739"/>
                  <a:gd name="connsiteX1" fmla="*/ 852642 w 1014031"/>
                  <a:gd name="connsiteY1" fmla="*/ 10133 h 625739"/>
                  <a:gd name="connsiteX2" fmla="*/ 789977 w 1014031"/>
                  <a:gd name="connsiteY2" fmla="*/ 10133 h 625739"/>
                  <a:gd name="connsiteX3" fmla="*/ 777444 w 1014031"/>
                  <a:gd name="connsiteY3" fmla="*/ 82946 h 625739"/>
                  <a:gd name="connsiteX4" fmla="*/ 779723 w 1014031"/>
                  <a:gd name="connsiteY4" fmla="*/ 104563 h 625739"/>
                  <a:gd name="connsiteX5" fmla="*/ 804789 w 1014031"/>
                  <a:gd name="connsiteY5" fmla="*/ 123904 h 625739"/>
                  <a:gd name="connsiteX6" fmla="*/ 835552 w 1014031"/>
                  <a:gd name="connsiteY6" fmla="*/ 113664 h 625739"/>
                  <a:gd name="connsiteX7" fmla="*/ 844666 w 1014031"/>
                  <a:gd name="connsiteY7" fmla="*/ 94323 h 625739"/>
                  <a:gd name="connsiteX8" fmla="*/ 852642 w 1014031"/>
                  <a:gd name="connsiteY8" fmla="*/ 51090 h 625739"/>
                  <a:gd name="connsiteX9" fmla="*/ 866314 w 1014031"/>
                  <a:gd name="connsiteY9" fmla="*/ 41989 h 625739"/>
                  <a:gd name="connsiteX10" fmla="*/ 875429 w 1014031"/>
                  <a:gd name="connsiteY10" fmla="*/ 55641 h 625739"/>
                  <a:gd name="connsiteX11" fmla="*/ 868593 w 1014031"/>
                  <a:gd name="connsiteY11" fmla="*/ 97736 h 625739"/>
                  <a:gd name="connsiteX12" fmla="*/ 843527 w 1014031"/>
                  <a:gd name="connsiteY12" fmla="*/ 137556 h 625739"/>
                  <a:gd name="connsiteX13" fmla="*/ 811625 w 1014031"/>
                  <a:gd name="connsiteY13" fmla="*/ 146658 h 625739"/>
                  <a:gd name="connsiteX14" fmla="*/ 801371 w 1014031"/>
                  <a:gd name="connsiteY14" fmla="*/ 145520 h 625739"/>
                  <a:gd name="connsiteX15" fmla="*/ 761493 w 1014031"/>
                  <a:gd name="connsiteY15" fmla="*/ 118215 h 625739"/>
                  <a:gd name="connsiteX16" fmla="*/ 754657 w 1014031"/>
                  <a:gd name="connsiteY16" fmla="*/ 78395 h 625739"/>
                  <a:gd name="connsiteX17" fmla="*/ 764911 w 1014031"/>
                  <a:gd name="connsiteY17" fmla="*/ 18097 h 625739"/>
                  <a:gd name="connsiteX18" fmla="*/ 685156 w 1014031"/>
                  <a:gd name="connsiteY18" fmla="*/ 105700 h 625739"/>
                  <a:gd name="connsiteX19" fmla="*/ 619073 w 1014031"/>
                  <a:gd name="connsiteY19" fmla="*/ 135281 h 625739"/>
                  <a:gd name="connsiteX20" fmla="*/ 294355 w 1014031"/>
                  <a:gd name="connsiteY20" fmla="*/ 135281 h 625739"/>
                  <a:gd name="connsiteX21" fmla="*/ 216878 w 1014031"/>
                  <a:gd name="connsiteY21" fmla="*/ 165999 h 625739"/>
                  <a:gd name="connsiteX22" fmla="*/ 74458 w 1014031"/>
                  <a:gd name="connsiteY22" fmla="*/ 73844 h 625739"/>
                  <a:gd name="connsiteX23" fmla="*/ 28884 w 1014031"/>
                  <a:gd name="connsiteY23" fmla="*/ 59054 h 625739"/>
                  <a:gd name="connsiteX24" fmla="*/ 15211 w 1014031"/>
                  <a:gd name="connsiteY24" fmla="*/ 106838 h 625739"/>
                  <a:gd name="connsiteX25" fmla="*/ 183837 w 1014031"/>
                  <a:gd name="connsiteY25" fmla="*/ 228573 h 625739"/>
                  <a:gd name="connsiteX26" fmla="*/ 180419 w 1014031"/>
                  <a:gd name="connsiteY26" fmla="*/ 249051 h 625739"/>
                  <a:gd name="connsiteX27" fmla="*/ 180419 w 1014031"/>
                  <a:gd name="connsiteY27" fmla="*/ 589226 h 625739"/>
                  <a:gd name="connsiteX28" fmla="*/ 207763 w 1014031"/>
                  <a:gd name="connsiteY28" fmla="*/ 624495 h 625739"/>
                  <a:gd name="connsiteX29" fmla="*/ 248780 w 1014031"/>
                  <a:gd name="connsiteY29" fmla="*/ 591502 h 625739"/>
                  <a:gd name="connsiteX30" fmla="*/ 248780 w 1014031"/>
                  <a:gd name="connsiteY30" fmla="*/ 374199 h 625739"/>
                  <a:gd name="connsiteX31" fmla="*/ 403734 w 1014031"/>
                  <a:gd name="connsiteY31" fmla="*/ 374199 h 625739"/>
                  <a:gd name="connsiteX32" fmla="*/ 522227 w 1014031"/>
                  <a:gd name="connsiteY32" fmla="*/ 408331 h 625739"/>
                  <a:gd name="connsiteX33" fmla="*/ 567802 w 1014031"/>
                  <a:gd name="connsiteY33" fmla="*/ 408331 h 625739"/>
                  <a:gd name="connsiteX34" fmla="*/ 567802 w 1014031"/>
                  <a:gd name="connsiteY34" fmla="*/ 588089 h 625739"/>
                  <a:gd name="connsiteX35" fmla="*/ 599704 w 1014031"/>
                  <a:gd name="connsiteY35" fmla="*/ 624495 h 625739"/>
                  <a:gd name="connsiteX36" fmla="*/ 636163 w 1014031"/>
                  <a:gd name="connsiteY36" fmla="*/ 590364 h 625739"/>
                  <a:gd name="connsiteX37" fmla="*/ 636163 w 1014031"/>
                  <a:gd name="connsiteY37" fmla="*/ 408331 h 625739"/>
                  <a:gd name="connsiteX38" fmla="*/ 681738 w 1014031"/>
                  <a:gd name="connsiteY38" fmla="*/ 408331 h 625739"/>
                  <a:gd name="connsiteX39" fmla="*/ 681738 w 1014031"/>
                  <a:gd name="connsiteY39" fmla="*/ 589226 h 625739"/>
                  <a:gd name="connsiteX40" fmla="*/ 709082 w 1014031"/>
                  <a:gd name="connsiteY40" fmla="*/ 624495 h 625739"/>
                  <a:gd name="connsiteX41" fmla="*/ 750099 w 1014031"/>
                  <a:gd name="connsiteY41" fmla="*/ 591502 h 625739"/>
                  <a:gd name="connsiteX42" fmla="*/ 750099 w 1014031"/>
                  <a:gd name="connsiteY42" fmla="*/ 379888 h 625739"/>
                  <a:gd name="connsiteX43" fmla="*/ 795674 w 1014031"/>
                  <a:gd name="connsiteY43" fmla="*/ 294560 h 625739"/>
                  <a:gd name="connsiteX44" fmla="*/ 841248 w 1014031"/>
                  <a:gd name="connsiteY44" fmla="*/ 180789 h 625739"/>
                  <a:gd name="connsiteX45" fmla="*/ 943791 w 1014031"/>
                  <a:gd name="connsiteY45" fmla="*/ 180789 h 625739"/>
                  <a:gd name="connsiteX46" fmla="*/ 1012153 w 1014031"/>
                  <a:gd name="connsiteY46" fmla="*/ 112526 h 625739"/>
                  <a:gd name="connsiteX47" fmla="*/ 941512 w 1014031"/>
                  <a:gd name="connsiteY47" fmla="*/ 80671 h 62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14031" h="625739">
                    <a:moveTo>
                      <a:pt x="941512" y="80671"/>
                    </a:moveTo>
                    <a:cubicBezTo>
                      <a:pt x="932397" y="40851"/>
                      <a:pt x="895938" y="10133"/>
                      <a:pt x="852642" y="10133"/>
                    </a:cubicBezTo>
                    <a:lnTo>
                      <a:pt x="789977" y="10133"/>
                    </a:lnTo>
                    <a:lnTo>
                      <a:pt x="777444" y="82946"/>
                    </a:lnTo>
                    <a:cubicBezTo>
                      <a:pt x="776305" y="89772"/>
                      <a:pt x="776305" y="97736"/>
                      <a:pt x="779723" y="104563"/>
                    </a:cubicBezTo>
                    <a:cubicBezTo>
                      <a:pt x="784280" y="114802"/>
                      <a:pt x="794535" y="121628"/>
                      <a:pt x="804789" y="123904"/>
                    </a:cubicBezTo>
                    <a:cubicBezTo>
                      <a:pt x="816182" y="126179"/>
                      <a:pt x="827576" y="122766"/>
                      <a:pt x="835552" y="113664"/>
                    </a:cubicBezTo>
                    <a:cubicBezTo>
                      <a:pt x="840109" y="107976"/>
                      <a:pt x="843527" y="101149"/>
                      <a:pt x="844666" y="94323"/>
                    </a:cubicBezTo>
                    <a:lnTo>
                      <a:pt x="852642" y="51090"/>
                    </a:lnTo>
                    <a:cubicBezTo>
                      <a:pt x="853781" y="45402"/>
                      <a:pt x="859478" y="40851"/>
                      <a:pt x="866314" y="41989"/>
                    </a:cubicBezTo>
                    <a:cubicBezTo>
                      <a:pt x="872011" y="43126"/>
                      <a:pt x="876569" y="48815"/>
                      <a:pt x="875429" y="55641"/>
                    </a:cubicBezTo>
                    <a:lnTo>
                      <a:pt x="868593" y="97736"/>
                    </a:lnTo>
                    <a:cubicBezTo>
                      <a:pt x="866314" y="113664"/>
                      <a:pt x="857199" y="128454"/>
                      <a:pt x="843527" y="137556"/>
                    </a:cubicBezTo>
                    <a:cubicBezTo>
                      <a:pt x="834412" y="144382"/>
                      <a:pt x="823019" y="146658"/>
                      <a:pt x="811625" y="146658"/>
                    </a:cubicBezTo>
                    <a:cubicBezTo>
                      <a:pt x="808207" y="146658"/>
                      <a:pt x="804789" y="146658"/>
                      <a:pt x="801371" y="145520"/>
                    </a:cubicBezTo>
                    <a:cubicBezTo>
                      <a:pt x="784280" y="142107"/>
                      <a:pt x="770608" y="133005"/>
                      <a:pt x="761493" y="118215"/>
                    </a:cubicBezTo>
                    <a:cubicBezTo>
                      <a:pt x="754657" y="105700"/>
                      <a:pt x="752378" y="92048"/>
                      <a:pt x="754657" y="78395"/>
                    </a:cubicBezTo>
                    <a:lnTo>
                      <a:pt x="764911" y="18097"/>
                    </a:lnTo>
                    <a:lnTo>
                      <a:pt x="685156" y="105700"/>
                    </a:lnTo>
                    <a:cubicBezTo>
                      <a:pt x="669205" y="123904"/>
                      <a:pt x="644139" y="135281"/>
                      <a:pt x="619073" y="135281"/>
                    </a:cubicBezTo>
                    <a:lnTo>
                      <a:pt x="294355" y="135281"/>
                    </a:lnTo>
                    <a:cubicBezTo>
                      <a:pt x="264731" y="135281"/>
                      <a:pt x="237387" y="146658"/>
                      <a:pt x="216878" y="165999"/>
                    </a:cubicBezTo>
                    <a:cubicBezTo>
                      <a:pt x="178140" y="159172"/>
                      <a:pt x="113196" y="138694"/>
                      <a:pt x="74458" y="73844"/>
                    </a:cubicBezTo>
                    <a:cubicBezTo>
                      <a:pt x="65343" y="57916"/>
                      <a:pt x="44835" y="51090"/>
                      <a:pt x="28884" y="59054"/>
                    </a:cubicBezTo>
                    <a:cubicBezTo>
                      <a:pt x="10654" y="68156"/>
                      <a:pt x="4957" y="89772"/>
                      <a:pt x="15211" y="106838"/>
                    </a:cubicBezTo>
                    <a:cubicBezTo>
                      <a:pt x="60786" y="184202"/>
                      <a:pt x="131426" y="214920"/>
                      <a:pt x="183837" y="228573"/>
                    </a:cubicBezTo>
                    <a:cubicBezTo>
                      <a:pt x="181558" y="235399"/>
                      <a:pt x="180419" y="242225"/>
                      <a:pt x="180419" y="249051"/>
                    </a:cubicBezTo>
                    <a:lnTo>
                      <a:pt x="180419" y="589226"/>
                    </a:lnTo>
                    <a:cubicBezTo>
                      <a:pt x="180419" y="606292"/>
                      <a:pt x="191812" y="621082"/>
                      <a:pt x="207763" y="624495"/>
                    </a:cubicBezTo>
                    <a:cubicBezTo>
                      <a:pt x="229411" y="629046"/>
                      <a:pt x="248780" y="611980"/>
                      <a:pt x="248780" y="591502"/>
                    </a:cubicBezTo>
                    <a:lnTo>
                      <a:pt x="248780" y="374199"/>
                    </a:lnTo>
                    <a:lnTo>
                      <a:pt x="403734" y="374199"/>
                    </a:lnTo>
                    <a:cubicBezTo>
                      <a:pt x="427660" y="394678"/>
                      <a:pt x="470956" y="408331"/>
                      <a:pt x="522227" y="408331"/>
                    </a:cubicBezTo>
                    <a:cubicBezTo>
                      <a:pt x="522227" y="408331"/>
                      <a:pt x="541596" y="408331"/>
                      <a:pt x="567802" y="408331"/>
                    </a:cubicBezTo>
                    <a:lnTo>
                      <a:pt x="567802" y="588089"/>
                    </a:lnTo>
                    <a:cubicBezTo>
                      <a:pt x="567802" y="606292"/>
                      <a:pt x="581474" y="623358"/>
                      <a:pt x="599704" y="624495"/>
                    </a:cubicBezTo>
                    <a:cubicBezTo>
                      <a:pt x="619073" y="625633"/>
                      <a:pt x="636163" y="609705"/>
                      <a:pt x="636163" y="590364"/>
                    </a:cubicBezTo>
                    <a:lnTo>
                      <a:pt x="636163" y="408331"/>
                    </a:lnTo>
                    <a:lnTo>
                      <a:pt x="681738" y="408331"/>
                    </a:lnTo>
                    <a:lnTo>
                      <a:pt x="681738" y="589226"/>
                    </a:lnTo>
                    <a:cubicBezTo>
                      <a:pt x="681738" y="606292"/>
                      <a:pt x="693131" y="621082"/>
                      <a:pt x="709082" y="624495"/>
                    </a:cubicBezTo>
                    <a:cubicBezTo>
                      <a:pt x="730730" y="629046"/>
                      <a:pt x="750099" y="611980"/>
                      <a:pt x="750099" y="591502"/>
                    </a:cubicBezTo>
                    <a:lnTo>
                      <a:pt x="750099" y="379888"/>
                    </a:lnTo>
                    <a:cubicBezTo>
                      <a:pt x="777444" y="345757"/>
                      <a:pt x="795674" y="294560"/>
                      <a:pt x="795674" y="294560"/>
                    </a:cubicBezTo>
                    <a:lnTo>
                      <a:pt x="841248" y="180789"/>
                    </a:lnTo>
                    <a:lnTo>
                      <a:pt x="943791" y="180789"/>
                    </a:lnTo>
                    <a:cubicBezTo>
                      <a:pt x="981390" y="180789"/>
                      <a:pt x="1012153" y="150071"/>
                      <a:pt x="1012153" y="112526"/>
                    </a:cubicBezTo>
                    <a:lnTo>
                      <a:pt x="941512" y="80671"/>
                    </a:lnTo>
                    <a:close/>
                  </a:path>
                </a:pathLst>
              </a:custGeom>
              <a:solidFill>
                <a:srgbClr val="000000"/>
              </a:solidFill>
              <a:ln w="1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52153-DCBE-45A0-AAC3-42316BCDCB5A}"/>
                  </a:ext>
                </a:extLst>
              </p:cNvPr>
              <p:cNvSpPr/>
              <p:nvPr/>
            </p:nvSpPr>
            <p:spPr>
              <a:xfrm>
                <a:off x="794182" y="4434322"/>
                <a:ext cx="79755" cy="238919"/>
              </a:xfrm>
              <a:custGeom>
                <a:avLst/>
                <a:gdLst>
                  <a:gd name="connsiteX0" fmla="*/ 10147 w 79755"/>
                  <a:gd name="connsiteY0" fmla="*/ 203543 h 238918"/>
                  <a:gd name="connsiteX1" fmla="*/ 44328 w 79755"/>
                  <a:gd name="connsiteY1" fmla="*/ 237674 h 238918"/>
                  <a:gd name="connsiteX2" fmla="*/ 78509 w 79755"/>
                  <a:gd name="connsiteY2" fmla="*/ 203543 h 238918"/>
                  <a:gd name="connsiteX3" fmla="*/ 78509 w 79755"/>
                  <a:gd name="connsiteY3" fmla="*/ 10133 h 238918"/>
                  <a:gd name="connsiteX4" fmla="*/ 10147 w 79755"/>
                  <a:gd name="connsiteY4" fmla="*/ 10133 h 238918"/>
                  <a:gd name="connsiteX5" fmla="*/ 10147 w 79755"/>
                  <a:gd name="connsiteY5" fmla="*/ 203543 h 2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755" h="238918">
                    <a:moveTo>
                      <a:pt x="10147" y="203543"/>
                    </a:moveTo>
                    <a:cubicBezTo>
                      <a:pt x="10147" y="222884"/>
                      <a:pt x="24959" y="237674"/>
                      <a:pt x="44328" y="237674"/>
                    </a:cubicBezTo>
                    <a:cubicBezTo>
                      <a:pt x="63697" y="237674"/>
                      <a:pt x="78509" y="222884"/>
                      <a:pt x="78509" y="203543"/>
                    </a:cubicBezTo>
                    <a:lnTo>
                      <a:pt x="78509" y="10133"/>
                    </a:lnTo>
                    <a:lnTo>
                      <a:pt x="10147" y="10133"/>
                    </a:lnTo>
                    <a:lnTo>
                      <a:pt x="10147" y="203543"/>
                    </a:lnTo>
                    <a:close/>
                  </a:path>
                </a:pathLst>
              </a:custGeom>
              <a:solidFill>
                <a:srgbClr val="000000"/>
              </a:solidFill>
              <a:ln w="11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AC69B4-195D-4B21-90DF-4F89FEBBBAF0}"/>
              </a:ext>
            </a:extLst>
          </p:cNvPr>
          <p:cNvGrpSpPr/>
          <p:nvPr/>
        </p:nvGrpSpPr>
        <p:grpSpPr>
          <a:xfrm>
            <a:off x="3932503" y="3625343"/>
            <a:ext cx="1766469" cy="1325374"/>
            <a:chOff x="3932503" y="3625343"/>
            <a:chExt cx="1766469" cy="1325374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20356442-8500-4539-8509-08001112CFB1}"/>
                </a:ext>
              </a:extLst>
            </p:cNvPr>
            <p:cNvSpPr/>
            <p:nvPr/>
          </p:nvSpPr>
          <p:spPr>
            <a:xfrm>
              <a:off x="3932503" y="3625343"/>
              <a:ext cx="1766469" cy="1325374"/>
            </a:xfrm>
            <a:prstGeom prst="cloudCallout">
              <a:avLst>
                <a:gd name="adj1" fmla="val -72800"/>
                <a:gd name="adj2" fmla="val -3945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Content Placeholder 10" descr="Cat">
              <a:extLst>
                <a:ext uri="{FF2B5EF4-FFF2-40B4-BE49-F238E27FC236}">
                  <a16:creationId xmlns:a16="http://schemas.microsoft.com/office/drawing/2014/main" id="{3864D904-E942-4485-B9A9-057AD6DD6958}"/>
                </a:ext>
              </a:extLst>
            </p:cNvPr>
            <p:cNvSpPr/>
            <p:nvPr/>
          </p:nvSpPr>
          <p:spPr>
            <a:xfrm>
              <a:off x="4423626" y="3894311"/>
              <a:ext cx="590550" cy="781050"/>
            </a:xfrm>
            <a:custGeom>
              <a:avLst/>
              <a:gdLst>
                <a:gd name="connsiteX0" fmla="*/ 582454 w 590550"/>
                <a:gd name="connsiteY0" fmla="*/ 167024 h 781050"/>
                <a:gd name="connsiteX1" fmla="*/ 502444 w 590550"/>
                <a:gd name="connsiteY1" fmla="*/ 50819 h 781050"/>
                <a:gd name="connsiteX2" fmla="*/ 502444 w 590550"/>
                <a:gd name="connsiteY2" fmla="*/ 16529 h 781050"/>
                <a:gd name="connsiteX3" fmla="*/ 486251 w 590550"/>
                <a:gd name="connsiteY3" fmla="*/ 9861 h 781050"/>
                <a:gd name="connsiteX4" fmla="*/ 354806 w 590550"/>
                <a:gd name="connsiteY4" fmla="*/ 132734 h 781050"/>
                <a:gd name="connsiteX5" fmla="*/ 330994 w 590550"/>
                <a:gd name="connsiteY5" fmla="*/ 187979 h 781050"/>
                <a:gd name="connsiteX6" fmla="*/ 330994 w 590550"/>
                <a:gd name="connsiteY6" fmla="*/ 193694 h 781050"/>
                <a:gd name="connsiteX7" fmla="*/ 111919 w 590550"/>
                <a:gd name="connsiteY7" fmla="*/ 565169 h 781050"/>
                <a:gd name="connsiteX8" fmla="*/ 118586 w 590550"/>
                <a:gd name="connsiteY8" fmla="*/ 653751 h 781050"/>
                <a:gd name="connsiteX9" fmla="*/ 111919 w 590550"/>
                <a:gd name="connsiteY9" fmla="*/ 648036 h 781050"/>
                <a:gd name="connsiteX10" fmla="*/ 64294 w 590550"/>
                <a:gd name="connsiteY10" fmla="*/ 479444 h 781050"/>
                <a:gd name="connsiteX11" fmla="*/ 98584 w 590550"/>
                <a:gd name="connsiteY11" fmla="*/ 373716 h 781050"/>
                <a:gd name="connsiteX12" fmla="*/ 103346 w 590550"/>
                <a:gd name="connsiteY12" fmla="*/ 202266 h 781050"/>
                <a:gd name="connsiteX13" fmla="*/ 63341 w 590550"/>
                <a:gd name="connsiteY13" fmla="*/ 202266 h 781050"/>
                <a:gd name="connsiteX14" fmla="*/ 63341 w 590550"/>
                <a:gd name="connsiteY14" fmla="*/ 242271 h 781050"/>
                <a:gd name="connsiteX15" fmla="*/ 48101 w 590550"/>
                <a:gd name="connsiteY15" fmla="*/ 347999 h 781050"/>
                <a:gd name="connsiteX16" fmla="*/ 7144 w 590550"/>
                <a:gd name="connsiteY16" fmla="*/ 479444 h 781050"/>
                <a:gd name="connsiteX17" fmla="*/ 73819 w 590550"/>
                <a:gd name="connsiteY17" fmla="*/ 690899 h 781050"/>
                <a:gd name="connsiteX18" fmla="*/ 138589 w 590550"/>
                <a:gd name="connsiteY18" fmla="*/ 725189 h 781050"/>
                <a:gd name="connsiteX19" fmla="*/ 188119 w 590550"/>
                <a:gd name="connsiteY19" fmla="*/ 774719 h 781050"/>
                <a:gd name="connsiteX20" fmla="*/ 302419 w 590550"/>
                <a:gd name="connsiteY20" fmla="*/ 774719 h 781050"/>
                <a:gd name="connsiteX21" fmla="*/ 330994 w 590550"/>
                <a:gd name="connsiteY21" fmla="*/ 746144 h 781050"/>
                <a:gd name="connsiteX22" fmla="*/ 306229 w 590550"/>
                <a:gd name="connsiteY22" fmla="*/ 717569 h 781050"/>
                <a:gd name="connsiteX23" fmla="*/ 273844 w 590550"/>
                <a:gd name="connsiteY23" fmla="*/ 717569 h 781050"/>
                <a:gd name="connsiteX24" fmla="*/ 340519 w 590550"/>
                <a:gd name="connsiteY24" fmla="*/ 584219 h 781050"/>
                <a:gd name="connsiteX25" fmla="*/ 286226 w 590550"/>
                <a:gd name="connsiteY25" fmla="*/ 472776 h 781050"/>
                <a:gd name="connsiteX26" fmla="*/ 280511 w 590550"/>
                <a:gd name="connsiteY26" fmla="*/ 453726 h 781050"/>
                <a:gd name="connsiteX27" fmla="*/ 299561 w 590550"/>
                <a:gd name="connsiteY27" fmla="*/ 448011 h 781050"/>
                <a:gd name="connsiteX28" fmla="*/ 369094 w 590550"/>
                <a:gd name="connsiteY28" fmla="*/ 584219 h 781050"/>
                <a:gd name="connsiteX29" fmla="*/ 350044 w 590550"/>
                <a:gd name="connsiteY29" fmla="*/ 674706 h 781050"/>
                <a:gd name="connsiteX30" fmla="*/ 350044 w 590550"/>
                <a:gd name="connsiteY30" fmla="*/ 746144 h 781050"/>
                <a:gd name="connsiteX31" fmla="*/ 378619 w 590550"/>
                <a:gd name="connsiteY31" fmla="*/ 774719 h 781050"/>
                <a:gd name="connsiteX32" fmla="*/ 407194 w 590550"/>
                <a:gd name="connsiteY32" fmla="*/ 746144 h 781050"/>
                <a:gd name="connsiteX33" fmla="*/ 407194 w 590550"/>
                <a:gd name="connsiteY33" fmla="*/ 658514 h 781050"/>
                <a:gd name="connsiteX34" fmla="*/ 426244 w 590550"/>
                <a:gd name="connsiteY34" fmla="*/ 632796 h 781050"/>
                <a:gd name="connsiteX35" fmla="*/ 426244 w 590550"/>
                <a:gd name="connsiteY35" fmla="*/ 746144 h 781050"/>
                <a:gd name="connsiteX36" fmla="*/ 454819 w 590550"/>
                <a:gd name="connsiteY36" fmla="*/ 774719 h 781050"/>
                <a:gd name="connsiteX37" fmla="*/ 483394 w 590550"/>
                <a:gd name="connsiteY37" fmla="*/ 746144 h 781050"/>
                <a:gd name="connsiteX38" fmla="*/ 483394 w 590550"/>
                <a:gd name="connsiteY38" fmla="*/ 492779 h 781050"/>
                <a:gd name="connsiteX39" fmla="*/ 492919 w 590550"/>
                <a:gd name="connsiteY39" fmla="*/ 422294 h 781050"/>
                <a:gd name="connsiteX40" fmla="*/ 473869 w 590550"/>
                <a:gd name="connsiteY40" fmla="*/ 298469 h 781050"/>
                <a:gd name="connsiteX41" fmla="*/ 511969 w 590550"/>
                <a:gd name="connsiteY41" fmla="*/ 260369 h 781050"/>
                <a:gd name="connsiteX42" fmla="*/ 588169 w 590550"/>
                <a:gd name="connsiteY42" fmla="*/ 184169 h 781050"/>
                <a:gd name="connsiteX43" fmla="*/ 582454 w 590550"/>
                <a:gd name="connsiteY43" fmla="*/ 16702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550" h="781050">
                  <a:moveTo>
                    <a:pt x="582454" y="167024"/>
                  </a:moveTo>
                  <a:lnTo>
                    <a:pt x="502444" y="50819"/>
                  </a:lnTo>
                  <a:lnTo>
                    <a:pt x="502444" y="16529"/>
                  </a:lnTo>
                  <a:cubicBezTo>
                    <a:pt x="502444" y="7956"/>
                    <a:pt x="491966" y="4146"/>
                    <a:pt x="486251" y="9861"/>
                  </a:cubicBezTo>
                  <a:lnTo>
                    <a:pt x="354806" y="132734"/>
                  </a:lnTo>
                  <a:cubicBezTo>
                    <a:pt x="339566" y="147021"/>
                    <a:pt x="330994" y="167024"/>
                    <a:pt x="330994" y="187979"/>
                  </a:cubicBezTo>
                  <a:lnTo>
                    <a:pt x="330994" y="193694"/>
                  </a:lnTo>
                  <a:cubicBezTo>
                    <a:pt x="330994" y="274656"/>
                    <a:pt x="111919" y="307994"/>
                    <a:pt x="111919" y="565169"/>
                  </a:cubicBezTo>
                  <a:cubicBezTo>
                    <a:pt x="111919" y="599459"/>
                    <a:pt x="113824" y="628986"/>
                    <a:pt x="118586" y="653751"/>
                  </a:cubicBezTo>
                  <a:cubicBezTo>
                    <a:pt x="116681" y="651846"/>
                    <a:pt x="114776" y="649941"/>
                    <a:pt x="111919" y="648036"/>
                  </a:cubicBezTo>
                  <a:cubicBezTo>
                    <a:pt x="90011" y="627081"/>
                    <a:pt x="64294" y="580409"/>
                    <a:pt x="64294" y="479444"/>
                  </a:cubicBezTo>
                  <a:cubicBezTo>
                    <a:pt x="64294" y="444201"/>
                    <a:pt x="81439" y="408006"/>
                    <a:pt x="98584" y="373716"/>
                  </a:cubicBezTo>
                  <a:cubicBezTo>
                    <a:pt x="125254" y="318471"/>
                    <a:pt x="155734" y="255606"/>
                    <a:pt x="103346" y="202266"/>
                  </a:cubicBezTo>
                  <a:cubicBezTo>
                    <a:pt x="91916" y="190836"/>
                    <a:pt x="73819" y="190836"/>
                    <a:pt x="63341" y="202266"/>
                  </a:cubicBezTo>
                  <a:cubicBezTo>
                    <a:pt x="51911" y="213696"/>
                    <a:pt x="51911" y="231794"/>
                    <a:pt x="63341" y="242271"/>
                  </a:cubicBezTo>
                  <a:cubicBezTo>
                    <a:pt x="85249" y="264179"/>
                    <a:pt x="75724" y="289896"/>
                    <a:pt x="48101" y="347999"/>
                  </a:cubicBezTo>
                  <a:cubicBezTo>
                    <a:pt x="28099" y="387051"/>
                    <a:pt x="7144" y="431819"/>
                    <a:pt x="7144" y="479444"/>
                  </a:cubicBezTo>
                  <a:cubicBezTo>
                    <a:pt x="7144" y="577551"/>
                    <a:pt x="30004" y="648989"/>
                    <a:pt x="73819" y="690899"/>
                  </a:cubicBezTo>
                  <a:cubicBezTo>
                    <a:pt x="96679" y="712806"/>
                    <a:pt x="121444" y="721379"/>
                    <a:pt x="138589" y="725189"/>
                  </a:cubicBezTo>
                  <a:cubicBezTo>
                    <a:pt x="156686" y="763289"/>
                    <a:pt x="178594" y="774719"/>
                    <a:pt x="188119" y="774719"/>
                  </a:cubicBezTo>
                  <a:lnTo>
                    <a:pt x="302419" y="774719"/>
                  </a:lnTo>
                  <a:cubicBezTo>
                    <a:pt x="318611" y="774719"/>
                    <a:pt x="330994" y="762336"/>
                    <a:pt x="330994" y="746144"/>
                  </a:cubicBezTo>
                  <a:cubicBezTo>
                    <a:pt x="330994" y="731856"/>
                    <a:pt x="320516" y="719474"/>
                    <a:pt x="306229" y="717569"/>
                  </a:cubicBezTo>
                  <a:lnTo>
                    <a:pt x="273844" y="717569"/>
                  </a:lnTo>
                  <a:cubicBezTo>
                    <a:pt x="310039" y="697566"/>
                    <a:pt x="340519" y="656609"/>
                    <a:pt x="340519" y="584219"/>
                  </a:cubicBezTo>
                  <a:cubicBezTo>
                    <a:pt x="340519" y="521354"/>
                    <a:pt x="328136" y="495636"/>
                    <a:pt x="286226" y="472776"/>
                  </a:cubicBezTo>
                  <a:cubicBezTo>
                    <a:pt x="279559" y="468966"/>
                    <a:pt x="276701" y="460394"/>
                    <a:pt x="280511" y="453726"/>
                  </a:cubicBezTo>
                  <a:cubicBezTo>
                    <a:pt x="284321" y="447059"/>
                    <a:pt x="292894" y="444201"/>
                    <a:pt x="299561" y="448011"/>
                  </a:cubicBezTo>
                  <a:cubicBezTo>
                    <a:pt x="357664" y="478491"/>
                    <a:pt x="369094" y="521354"/>
                    <a:pt x="369094" y="584219"/>
                  </a:cubicBezTo>
                  <a:cubicBezTo>
                    <a:pt x="369094" y="618509"/>
                    <a:pt x="362426" y="648989"/>
                    <a:pt x="350044" y="674706"/>
                  </a:cubicBezTo>
                  <a:lnTo>
                    <a:pt x="350044" y="746144"/>
                  </a:lnTo>
                  <a:cubicBezTo>
                    <a:pt x="350044" y="762336"/>
                    <a:pt x="362426" y="774719"/>
                    <a:pt x="378619" y="774719"/>
                  </a:cubicBezTo>
                  <a:cubicBezTo>
                    <a:pt x="394811" y="774719"/>
                    <a:pt x="407194" y="762336"/>
                    <a:pt x="407194" y="746144"/>
                  </a:cubicBezTo>
                  <a:lnTo>
                    <a:pt x="407194" y="658514"/>
                  </a:lnTo>
                  <a:cubicBezTo>
                    <a:pt x="413861" y="650894"/>
                    <a:pt x="420529" y="642321"/>
                    <a:pt x="426244" y="632796"/>
                  </a:cubicBezTo>
                  <a:lnTo>
                    <a:pt x="426244" y="746144"/>
                  </a:lnTo>
                  <a:cubicBezTo>
                    <a:pt x="426244" y="762336"/>
                    <a:pt x="438626" y="774719"/>
                    <a:pt x="454819" y="774719"/>
                  </a:cubicBezTo>
                  <a:cubicBezTo>
                    <a:pt x="471011" y="774719"/>
                    <a:pt x="483394" y="762336"/>
                    <a:pt x="483394" y="746144"/>
                  </a:cubicBezTo>
                  <a:lnTo>
                    <a:pt x="483394" y="492779"/>
                  </a:lnTo>
                  <a:cubicBezTo>
                    <a:pt x="490061" y="464204"/>
                    <a:pt x="492919" y="439439"/>
                    <a:pt x="492919" y="422294"/>
                  </a:cubicBezTo>
                  <a:cubicBezTo>
                    <a:pt x="492919" y="347046"/>
                    <a:pt x="473869" y="339426"/>
                    <a:pt x="473869" y="298469"/>
                  </a:cubicBezTo>
                  <a:cubicBezTo>
                    <a:pt x="473869" y="277514"/>
                    <a:pt x="491014" y="260369"/>
                    <a:pt x="511969" y="260369"/>
                  </a:cubicBezTo>
                  <a:cubicBezTo>
                    <a:pt x="553879" y="260369"/>
                    <a:pt x="588169" y="226079"/>
                    <a:pt x="588169" y="184169"/>
                  </a:cubicBezTo>
                  <a:cubicBezTo>
                    <a:pt x="588169" y="177501"/>
                    <a:pt x="586264" y="171786"/>
                    <a:pt x="582454" y="16702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D8F0403-4999-4F39-9C2E-55BB84821F76}"/>
              </a:ext>
            </a:extLst>
          </p:cNvPr>
          <p:cNvSpPr txBox="1"/>
          <p:nvPr/>
        </p:nvSpPr>
        <p:spPr>
          <a:xfrm>
            <a:off x="3899976" y="5407699"/>
            <a:ext cx="416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Most of us will have enjoyed parts of lockdown and not enjoyed other parts. </a:t>
            </a:r>
          </a:p>
        </p:txBody>
      </p:sp>
    </p:spTree>
    <p:extLst>
      <p:ext uri="{BB962C8B-B14F-4D97-AF65-F5344CB8AC3E}">
        <p14:creationId xmlns:p14="http://schemas.microsoft.com/office/powerpoint/2010/main" val="18175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6BCA-D0B7-42A5-BD02-C4AC3912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Everybody’s situation and experience was different. </a:t>
            </a:r>
          </a:p>
          <a:p>
            <a:r>
              <a:rPr lang="en-GB" sz="2400" dirty="0"/>
              <a:t>People’s feelings and thoughts were also different. 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D746363-A568-4D9F-BB03-4928B4179FA4}"/>
              </a:ext>
            </a:extLst>
          </p:cNvPr>
          <p:cNvSpPr/>
          <p:nvPr/>
        </p:nvSpPr>
        <p:spPr>
          <a:xfrm>
            <a:off x="641770" y="2807991"/>
            <a:ext cx="1516514" cy="1251669"/>
          </a:xfrm>
          <a:prstGeom prst="cloudCallout">
            <a:avLst>
              <a:gd name="adj1" fmla="val 56038"/>
              <a:gd name="adj2" fmla="val 533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6EE44B6-D758-4C3C-AFA6-3919E1475CEC}"/>
              </a:ext>
            </a:extLst>
          </p:cNvPr>
          <p:cNvSpPr/>
          <p:nvPr/>
        </p:nvSpPr>
        <p:spPr>
          <a:xfrm>
            <a:off x="1953363" y="1862863"/>
            <a:ext cx="1414923" cy="1251669"/>
          </a:xfrm>
          <a:prstGeom prst="cloudCallout">
            <a:avLst>
              <a:gd name="adj1" fmla="val 4967"/>
              <a:gd name="adj2" fmla="val 1261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3105414-BD0A-4380-9784-48A441268221}"/>
              </a:ext>
            </a:extLst>
          </p:cNvPr>
          <p:cNvSpPr/>
          <p:nvPr/>
        </p:nvSpPr>
        <p:spPr>
          <a:xfrm>
            <a:off x="3206698" y="2656566"/>
            <a:ext cx="1473181" cy="1251669"/>
          </a:xfrm>
          <a:prstGeom prst="cloudCallout">
            <a:avLst>
              <a:gd name="adj1" fmla="val -50172"/>
              <a:gd name="adj2" fmla="val 599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FE2CE964-17BB-41B6-BB45-EAFDEC67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342" y="2926038"/>
            <a:ext cx="981420" cy="982197"/>
          </a:xfrm>
          <a:prstGeom prst="rect">
            <a:avLst/>
          </a:prstGeom>
        </p:spPr>
      </p:pic>
      <p:pic>
        <p:nvPicPr>
          <p:cNvPr id="9" name="Graphic 8" descr="Worried face with no fill">
            <a:extLst>
              <a:ext uri="{FF2B5EF4-FFF2-40B4-BE49-F238E27FC236}">
                <a16:creationId xmlns:a16="http://schemas.microsoft.com/office/drawing/2014/main" id="{B5A78ECA-E45D-4E2A-BB03-200C32C0E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8284" y="1943841"/>
            <a:ext cx="987564" cy="982197"/>
          </a:xfrm>
          <a:prstGeom prst="rect">
            <a:avLst/>
          </a:prstGeom>
        </p:spPr>
      </p:pic>
      <p:pic>
        <p:nvPicPr>
          <p:cNvPr id="11" name="Graphic 10" descr="Users">
            <a:extLst>
              <a:ext uri="{FF2B5EF4-FFF2-40B4-BE49-F238E27FC236}">
                <a16:creationId xmlns:a16="http://schemas.microsoft.com/office/drawing/2014/main" id="{749EC57C-FE35-4B96-942A-995461464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3175" y="3689519"/>
            <a:ext cx="1255111" cy="1395953"/>
          </a:xfrm>
          <a:prstGeom prst="rect">
            <a:avLst/>
          </a:prstGeom>
        </p:spPr>
      </p:pic>
      <p:pic>
        <p:nvPicPr>
          <p:cNvPr id="13" name="Graphic 12" descr="Angry face with no fill">
            <a:extLst>
              <a:ext uri="{FF2B5EF4-FFF2-40B4-BE49-F238E27FC236}">
                <a16:creationId xmlns:a16="http://schemas.microsoft.com/office/drawing/2014/main" id="{68267A75-BA3D-47AE-AA29-29446BC1C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260" y="2791301"/>
            <a:ext cx="1006402" cy="9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6BABCB-1CC6-4279-9F15-0AB5CDD16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4544" y="1931039"/>
            <a:ext cx="4824530" cy="2869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8721A0-E1DE-4765-BC1B-3C41EBDF6D8A}"/>
              </a:ext>
            </a:extLst>
          </p:cNvPr>
          <p:cNvSpPr/>
          <p:nvPr/>
        </p:nvSpPr>
        <p:spPr>
          <a:xfrm>
            <a:off x="968188" y="2474259"/>
            <a:ext cx="5629836" cy="2259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ysClr val="windowText" lastClr="000000"/>
              </a:solidFill>
            </a:endParaRPr>
          </a:p>
          <a:p>
            <a:pPr algn="ctr"/>
            <a:endParaRPr lang="en-GB" sz="2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There is no right way to feel or respond in stressful situations.</a:t>
            </a:r>
          </a:p>
          <a:p>
            <a:pPr algn="ctr"/>
            <a:endParaRPr lang="en-GB" sz="1100" b="1" dirty="0">
              <a:solidFill>
                <a:sysClr val="windowText" lastClr="000000"/>
              </a:solidFill>
            </a:endParaRPr>
          </a:p>
          <a:p>
            <a:pPr lvl="1"/>
            <a:r>
              <a:rPr lang="en-GB" sz="2000" dirty="0">
                <a:solidFill>
                  <a:sysClr val="windowText" lastClr="000000"/>
                </a:solidFill>
              </a:rPr>
              <a:t>Early on you may have been in shock and felt confused, helpless or anxious. </a:t>
            </a:r>
          </a:p>
          <a:p>
            <a:pPr lvl="1"/>
            <a:endParaRPr lang="en-GB" sz="1050" dirty="0">
              <a:solidFill>
                <a:sysClr val="windowText" lastClr="000000"/>
              </a:solidFill>
            </a:endParaRPr>
          </a:p>
          <a:p>
            <a:pPr lvl="1"/>
            <a:r>
              <a:rPr lang="en-GB" sz="2000" dirty="0">
                <a:solidFill>
                  <a:sysClr val="windowText" lastClr="000000"/>
                </a:solidFill>
              </a:rPr>
              <a:t>You may have also felt </a:t>
            </a:r>
            <a:r>
              <a:rPr lang="en-GB" sz="2000">
                <a:solidFill>
                  <a:sysClr val="windowText" lastClr="000000"/>
                </a:solidFill>
              </a:rPr>
              <a:t>scared or </a:t>
            </a:r>
            <a:r>
              <a:rPr lang="en-GB" sz="2000" dirty="0">
                <a:solidFill>
                  <a:sysClr val="windowText" lastClr="000000"/>
                </a:solidFill>
              </a:rPr>
              <a:t>sad. </a:t>
            </a:r>
          </a:p>
          <a:p>
            <a:pPr algn="ctr"/>
            <a:endParaRPr lang="en-GB" b="1" dirty="0">
              <a:solidFill>
                <a:sysClr val="windowText" lastClr="0000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8187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287125-AAE6-4B42-9D95-84E80265F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0163" y="1768367"/>
            <a:ext cx="6275387" cy="331967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001E74-C142-496B-BFE2-0F3582905D68}"/>
              </a:ext>
            </a:extLst>
          </p:cNvPr>
          <p:cNvSpPr/>
          <p:nvPr/>
        </p:nvSpPr>
        <p:spPr>
          <a:xfrm>
            <a:off x="1052008" y="2391359"/>
            <a:ext cx="3251051" cy="2330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As time went on you may have felt angry with yourself or with others. You may have even felt guilt or shame. </a:t>
            </a: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92265029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D990FA7E52C438B085DEA9FB3E01B" ma:contentTypeVersion="13" ma:contentTypeDescription="Create a new document." ma:contentTypeScope="" ma:versionID="95c34bf013dea7e1dd7f97e7cc509c99">
  <xsd:schema xmlns:xsd="http://www.w3.org/2001/XMLSchema" xmlns:xs="http://www.w3.org/2001/XMLSchema" xmlns:p="http://schemas.microsoft.com/office/2006/metadata/properties" xmlns:ns3="575b11b2-0f2a-4407-9edc-bed2314f5975" xmlns:ns4="05b2444a-eee0-4227-b03e-124f289595cf" targetNamespace="http://schemas.microsoft.com/office/2006/metadata/properties" ma:root="true" ma:fieldsID="6773254841c7eda54c83287b4b4b5edf" ns3:_="" ns4:_="">
    <xsd:import namespace="575b11b2-0f2a-4407-9edc-bed2314f5975"/>
    <xsd:import namespace="05b2444a-eee0-4227-b03e-124f289595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b11b2-0f2a-4407-9edc-bed2314f5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2444a-eee0-4227-b03e-124f289595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7B2EB3-4F26-4149-984F-1EF381295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b11b2-0f2a-4407-9edc-bed2314f5975"/>
    <ds:schemaRef ds:uri="05b2444a-eee0-4227-b03e-124f28959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D4998-BD7E-4D3B-B6C3-BDAD6F5E77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EC76F-3088-40A4-9C99-5A35D12885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898</TotalTime>
  <Words>1073</Words>
  <Application>Microsoft Office PowerPoint</Application>
  <PresentationFormat>Widescreen</PresentationFormat>
  <Paragraphs>112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Ellis</dc:creator>
  <cp:lastModifiedBy>WALTER Jessica</cp:lastModifiedBy>
  <cp:revision>100</cp:revision>
  <dcterms:created xsi:type="dcterms:W3CDTF">2020-05-20T12:38:05Z</dcterms:created>
  <dcterms:modified xsi:type="dcterms:W3CDTF">2020-06-16T14:28:07Z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0x010100F35D990FA7E52C438B085DEA9FB3E01B</vt:lpwstr>
  </property>
</Properties>
</file>